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6" r:id="rId2"/>
    <p:sldId id="267" r:id="rId3"/>
    <p:sldId id="257" r:id="rId4"/>
    <p:sldId id="268" r:id="rId5"/>
    <p:sldId id="260" r:id="rId6"/>
    <p:sldId id="261" r:id="rId7"/>
    <p:sldId id="262" r:id="rId8"/>
    <p:sldId id="263" r:id="rId9"/>
    <p:sldId id="264" r:id="rId10"/>
    <p:sldId id="271" r:id="rId11"/>
    <p:sldId id="270" r:id="rId12"/>
    <p:sldId id="269" r:id="rId13"/>
    <p:sldId id="274" r:id="rId14"/>
    <p:sldId id="273" r:id="rId15"/>
    <p:sldId id="272" r:id="rId16"/>
    <p:sldId id="277" r:id="rId17"/>
    <p:sldId id="275" r:id="rId18"/>
    <p:sldId id="276" r:id="rId19"/>
    <p:sldId id="279" r:id="rId20"/>
    <p:sldId id="278" r:id="rId21"/>
    <p:sldId id="282"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Avallone" initials="NA" lastIdx="1" clrIdx="0">
    <p:extLst>
      <p:ext uri="{19B8F6BF-5375-455C-9EA6-DF929625EA0E}">
        <p15:presenceInfo xmlns:p15="http://schemas.microsoft.com/office/powerpoint/2012/main" userId="S::navallone@dehistory.org::23b32099-e833-4ef9-a44f-fbae59842e93" providerId="AD"/>
      </p:ext>
    </p:extLst>
  </p:cmAuthor>
  <p:cmAuthor id="2" name="Rebecca Fay" initials="RF" lastIdx="2" clrIdx="1">
    <p:extLst>
      <p:ext uri="{19B8F6BF-5375-455C-9EA6-DF929625EA0E}">
        <p15:presenceInfo xmlns:p15="http://schemas.microsoft.com/office/powerpoint/2012/main" userId="S::RFay@dehistory.org::c9c7102c-bf04-4513-9a6c-22fd2097ee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5226" autoAdjust="0"/>
  </p:normalViewPr>
  <p:slideViewPr>
    <p:cSldViewPr snapToGrid="0">
      <p:cViewPr varScale="1">
        <p:scale>
          <a:sx n="64" d="100"/>
          <a:sy n="64" d="100"/>
        </p:scale>
        <p:origin x="102"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76188-8B66-4908-8CEB-F7A855BFCDAD}"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244FD-EEEA-444C-B06D-54C7D5483F80}" type="slidenum">
              <a:rPr lang="en-US" smtClean="0"/>
              <a:t>‹#›</a:t>
            </a:fld>
            <a:endParaRPr lang="en-US"/>
          </a:p>
        </p:txBody>
      </p:sp>
    </p:spTree>
    <p:extLst>
      <p:ext uri="{BB962C8B-B14F-4D97-AF65-F5344CB8AC3E}">
        <p14:creationId xmlns:p14="http://schemas.microsoft.com/office/powerpoint/2010/main" val="25356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bcnews.com/id/wbna6851727"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policygenius.com/life-insurance/dead-peasant-insurance/" TargetMode="External"/><Relationship Id="rId4" Type="http://schemas.openxmlformats.org/officeDocument/2006/relationships/hyperlink" Target="http://news.bbc.co.uk/2/hi/business/4193797.st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ritannica.com/topic/Uncle-Toms-Cabi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63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Advertisement, reward for James Pierce in the Delaware Gazette, May 5, 1826 - https://digital.dehistory.org/advertisement-reward-james-pierce-delaware-gazette-may-5-1826</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Advertisement, reward for freedom seeker Ben Boulden in the Delaware Gazette, May 5, 1826 - https://digital.dehistory.org/advertisement-reward-freedom-seeker-ben-boulden-delaware-gazette-may-5-1826</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298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652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841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8115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hlinkClick r:id="rId3">
                  <a:extLst>
                    <a:ext uri="{A12FA001-AC4F-418D-AE19-62706E023703}">
                      <ahyp:hlinkClr xmlns:ahyp="http://schemas.microsoft.com/office/drawing/2018/hyperlinkcolor" val="tx"/>
                    </a:ext>
                  </a:extLst>
                </a:hlinkClick>
              </a:rPr>
              <a:t>JPMorgan: Predecessors linked to slavery—NBC News</a:t>
            </a:r>
            <a:endParaRPr lang="en-US" u="sng"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hlinkClick r:id="rId3">
                  <a:extLst>
                    <a:ext uri="{A12FA001-AC4F-418D-AE19-62706E023703}">
                      <ahyp:hlinkClr xmlns:ahyp="http://schemas.microsoft.com/office/drawing/2018/hyperlinkcolor" val="tx"/>
                    </a:ext>
                  </a:extLst>
                </a:hlinkClick>
              </a:rPr>
              <a:t>https://www.nbcnews.com/id/wbna6851727</a:t>
            </a:r>
            <a:endParaRPr lang="en-US" u="sng"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00000"/>
              </a:solidFill>
            </a:endParaRPr>
          </a:p>
          <a:p>
            <a:pPr marL="0" lvl="0" indent="0" algn="l" rtl="0">
              <a:spcBef>
                <a:spcPts val="1600"/>
              </a:spcBef>
              <a:spcAft>
                <a:spcPts val="1600"/>
              </a:spcAft>
              <a:buNone/>
            </a:pPr>
            <a:r>
              <a:rPr lang="en-US" u="sng" dirty="0">
                <a:solidFill>
                  <a:srgbClr val="0563C1"/>
                </a:solidFill>
                <a:hlinkClick r:id="rId4">
                  <a:extLst>
                    <a:ext uri="{A12FA001-AC4F-418D-AE19-62706E023703}">
                      <ahyp:hlinkClr xmlns:ahyp="http://schemas.microsoft.com/office/drawing/2018/hyperlinkcolor" val="tx"/>
                    </a:ext>
                  </a:extLst>
                </a:hlinkClick>
              </a:rPr>
              <a:t>JP Morgan admits US slavery links—BBC</a:t>
            </a:r>
          </a:p>
          <a:p>
            <a:pPr marL="0" lvl="0" indent="0" algn="l" rtl="0">
              <a:spcBef>
                <a:spcPts val="1600"/>
              </a:spcBef>
              <a:spcAft>
                <a:spcPts val="1600"/>
              </a:spcAft>
              <a:buNone/>
            </a:pPr>
            <a:r>
              <a:rPr lang="en-US" u="sng" dirty="0">
                <a:solidFill>
                  <a:srgbClr val="0563C1"/>
                </a:solidFill>
                <a:hlinkClick r:id="rId4">
                  <a:extLst>
                    <a:ext uri="{A12FA001-AC4F-418D-AE19-62706E023703}">
                      <ahyp:hlinkClr xmlns:ahyp="http://schemas.microsoft.com/office/drawing/2018/hyperlinkcolor" val="tx"/>
                    </a:ext>
                  </a:extLst>
                </a:hlinkClick>
              </a:rPr>
              <a:t>http://news.bbc.co.uk/2/hi/business/4193797.</a:t>
            </a:r>
            <a:r>
              <a:rPr lang="en-US" u="sng" dirty="0">
                <a:solidFill>
                  <a:srgbClr val="000000"/>
                </a:solidFill>
                <a:hlinkClick r:id="rId4">
                  <a:extLst>
                    <a:ext uri="{A12FA001-AC4F-418D-AE19-62706E023703}">
                      <ahyp:hlinkClr xmlns:ahyp="http://schemas.microsoft.com/office/drawing/2018/hyperlinkcolor" val="tx"/>
                    </a:ext>
                  </a:extLst>
                </a:hlinkClick>
              </a:rPr>
              <a:t>stm</a:t>
            </a:r>
            <a:endParaRPr lang="en-US" u="sng" dirty="0">
              <a:solidFill>
                <a:srgbClr val="000000"/>
              </a:solidFill>
            </a:endParaRPr>
          </a:p>
          <a:p>
            <a:pPr marL="0" lvl="0" indent="0" algn="l" rtl="0">
              <a:spcBef>
                <a:spcPts val="1600"/>
              </a:spcBef>
              <a:spcAft>
                <a:spcPts val="1600"/>
              </a:spcAft>
              <a:buNone/>
            </a:pPr>
            <a:endParaRPr lang="en-US" u="sng" dirty="0">
              <a:solidFill>
                <a:srgbClr val="000000"/>
              </a:solidFill>
            </a:endParaRPr>
          </a:p>
          <a:p>
            <a:pPr marL="0" lvl="0" indent="0" algn="l" rtl="0">
              <a:spcBef>
                <a:spcPts val="1600"/>
              </a:spcBef>
              <a:spcAft>
                <a:spcPts val="1600"/>
              </a:spcAft>
              <a:buNone/>
            </a:pPr>
            <a:r>
              <a:rPr lang="en-US" u="sng" dirty="0">
                <a:solidFill>
                  <a:srgbClr val="000000"/>
                </a:solidFill>
              </a:rPr>
              <a:t>What is dead peasant insurance?—</a:t>
            </a:r>
            <a:r>
              <a:rPr lang="en-US" u="sng" dirty="0" err="1">
                <a:solidFill>
                  <a:srgbClr val="000000"/>
                </a:solidFill>
              </a:rPr>
              <a:t>Policygenius</a:t>
            </a:r>
            <a:endParaRPr lang="en-US" u="sng"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hlinkClick r:id="rId5">
                  <a:extLst>
                    <a:ext uri="{A12FA001-AC4F-418D-AE19-62706E023703}">
                      <ahyp:hlinkClr xmlns:ahyp="http://schemas.microsoft.com/office/drawing/2018/hyperlinkcolor" val="tx"/>
                    </a:ext>
                  </a:extLst>
                </a:hlinkClick>
              </a:rPr>
              <a:t>https://www.policygenius.com/life-insurance/dead-peasant-insurance/</a:t>
            </a:r>
            <a:r>
              <a:rPr lang="en-US" sz="1200" u="sng"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8399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5788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Unequal Opportunity Race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https://www.youtube.com/watch?v=vX_Vzl-r8NY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5069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774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hlinkClick r:id="rId3">
                  <a:extLst>
                    <a:ext uri="{A12FA001-AC4F-418D-AE19-62706E023703}">
                      <ahyp:hlinkClr xmlns:ahyp="http://schemas.microsoft.com/office/drawing/2018/hyperlinkcolor" val="tx"/>
                    </a:ext>
                  </a:extLst>
                </a:hlinkClick>
              </a:rPr>
              <a:t>Uncle Tom’s Cabin book 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hlinkClick r:id="rId3">
                  <a:extLst>
                    <a:ext uri="{A12FA001-AC4F-418D-AE19-62706E023703}">
                      <ahyp:hlinkClr xmlns:ahyp="http://schemas.microsoft.com/office/drawing/2018/hyperlinkcolor" val="tx"/>
                    </a:ext>
                  </a:extLst>
                </a:hlinkClick>
              </a:rPr>
              <a:t>https://www.britannica.com/topic/Uncle-Toms-Cabin</a:t>
            </a:r>
            <a:endParaRPr lang="en-US" dirty="0">
              <a:solidFill>
                <a:srgbClr val="000000"/>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678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17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Begin by discussing modern day advertisements.  What is their purpose? Why do we have them? What are some modern ways we advertise today? What sort of items and services do we advertise?</a:t>
            </a:r>
          </a:p>
        </p:txBody>
      </p:sp>
    </p:spTree>
    <p:extLst>
      <p:ext uri="{BB962C8B-B14F-4D97-AF65-F5344CB8AC3E}">
        <p14:creationId xmlns:p14="http://schemas.microsoft.com/office/powerpoint/2010/main" val="131389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Redeeming Uncle Tom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https://tubitv.com/movies/595345/redeeming-uncle-tom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2028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1537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80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9d4777e35_2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 details that students notice about the advertisements. Cost, item being sold, font, letter size, impact,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might these details attract consumers to the ads? What are ways that we use advertisements? Can an advertisement impact our perception of a product’s value? Why are they important? Millions of dollars are spent on advertisements to get consumers to consume.</a:t>
            </a:r>
          </a:p>
          <a:p>
            <a:pPr marL="0" lvl="0" indent="0" algn="l" rtl="0">
              <a:spcBef>
                <a:spcPts val="0"/>
              </a:spcBef>
              <a:spcAft>
                <a:spcPts val="0"/>
              </a:spcAft>
              <a:buNone/>
            </a:pPr>
            <a:endParaRPr dirty="0"/>
          </a:p>
        </p:txBody>
      </p:sp>
      <p:sp>
        <p:nvSpPr>
          <p:cNvPr id="270" name="Google Shape;270;g49d4777e35_2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https://www.youtube.com/watch?v=Nfh92hKLO6c</a:t>
            </a:r>
          </a:p>
          <a:p>
            <a:endParaRPr lang="en-US" dirty="0"/>
          </a:p>
        </p:txBody>
      </p:sp>
      <p:sp>
        <p:nvSpPr>
          <p:cNvPr id="4" name="Slide Number Placeholder 3"/>
          <p:cNvSpPr>
            <a:spLocks noGrp="1"/>
          </p:cNvSpPr>
          <p:nvPr>
            <p:ph type="sldNum" sz="quarter" idx="5"/>
          </p:nvPr>
        </p:nvSpPr>
        <p:spPr/>
        <p:txBody>
          <a:bodyPr/>
          <a:lstStyle/>
          <a:p>
            <a:fld id="{754244FD-EEEA-444C-B06D-54C7D5483F80}" type="slidenum">
              <a:rPr lang="en-US" smtClean="0"/>
              <a:t>4</a:t>
            </a:fld>
            <a:endParaRPr lang="en-US"/>
          </a:p>
        </p:txBody>
      </p:sp>
    </p:spTree>
    <p:extLst>
      <p:ext uri="{BB962C8B-B14F-4D97-AF65-F5344CB8AC3E}">
        <p14:creationId xmlns:p14="http://schemas.microsoft.com/office/powerpoint/2010/main" val="226554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6d39d476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 the value of a person. How much are people worth? Does this depend on the person (for example, someone you respect versus someone you do not; someone in your family versus a stranger)? And when we think of a person’s worth, do we usually think in terms of monetary value?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using light humor to play on the concepts: “Who would you be willing to hit for money?” This question forces us to think about a person’s worth and our perceived value of certain humans. Is that person worth more than a million dollars?</a:t>
            </a:r>
          </a:p>
          <a:p>
            <a:pPr marL="0" lvl="0" indent="0" algn="l" rtl="0">
              <a:spcBef>
                <a:spcPts val="0"/>
              </a:spcBef>
              <a:spcAft>
                <a:spcPts val="0"/>
              </a:spcAft>
              <a:buNone/>
            </a:pPr>
            <a:endParaRPr dirty="0"/>
          </a:p>
        </p:txBody>
      </p:sp>
      <p:sp>
        <p:nvSpPr>
          <p:cNvPr id="294" name="Google Shape;294;g56d39d476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9d4777e35_2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 the purpose of Classified Ads (an advertisement generally dealing with offers of or requests for jobs, services, houses, used cars, etc.). What do Classified Ads sell? Do we see them as much anymore?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is the modern day Classified? (Craigslist, Facebook Marketplace)</a:t>
            </a:r>
          </a:p>
          <a:p>
            <a:pPr marL="0" lvl="0" indent="0" algn="l" rtl="0">
              <a:spcBef>
                <a:spcPts val="0"/>
              </a:spcBef>
              <a:spcAft>
                <a:spcPts val="0"/>
              </a:spcAft>
              <a:buNone/>
            </a:pPr>
            <a:endParaRPr dirty="0"/>
          </a:p>
        </p:txBody>
      </p:sp>
      <p:sp>
        <p:nvSpPr>
          <p:cNvPr id="303" name="Google Shape;303;g49d4777e35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6d39d476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Advertisement for sale of enslaved girl in the American Watchman, January 1, 1812 - https://digital.dehistory.org/advertisement-sale-enslaved-girl-american-watchman-january-1-1812</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Show Slave Ads. What do the students notice? Discuss the location of the slave ads. Many may think that there were no enslaved people in New Castle County, but the advertisements show that was not the case. Was Delaware a state in which slavery was legal or illegal? Where was the line that divided states where slavery was legal from states where slavery was illegal? What have you been taught as a child? Discuss the Mason-Dixon Line, its original purpose, and its later significance to slavery.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does viewing the ads make the students feel?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Equate value of a dollar in 1860 to the value of a dollar today. What can be purchased? Determine how much the enslaved in the ads were considered to be worth. Relate the monetary value assigned to these individuals to the earlier discussion points on perceived human worth and value.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the economic impact of cotton in the North versus the South. Why would banks be willing to use a human as collateral to recoup their money?</a:t>
            </a:r>
          </a:p>
          <a:p>
            <a:pPr marL="0" lvl="0" indent="0" algn="l" rtl="0">
              <a:spcBef>
                <a:spcPts val="0"/>
              </a:spcBef>
              <a:spcAft>
                <a:spcPts val="0"/>
              </a:spcAft>
              <a:buNone/>
            </a:pPr>
            <a:r>
              <a:rPr lang="en-US" dirty="0"/>
              <a:t>Modern day equivalent- Walmart’s Dead Peasant Insurance.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10" name="Google Shape;310;g56d39d476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3db277c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Two advertisements for the sale of enslaved people in the Mirror of the Times, January 14, 1801 - https://digital.dehistory.org/two-advertisements-sale-enslaved-people-mirror-times-january-14-1801</a:t>
            </a:r>
            <a:endParaRPr dirty="0">
              <a:latin typeface="Calibri" panose="020F0502020204030204" pitchFamily="34" charset="0"/>
              <a:cs typeface="Calibri" panose="020F0502020204030204" pitchFamily="34" charset="0"/>
            </a:endParaRPr>
          </a:p>
        </p:txBody>
      </p:sp>
      <p:sp>
        <p:nvSpPr>
          <p:cNvPr id="318" name="Google Shape;318;ge3db277c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bda266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bda266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Advertisement, reward for freedom seeker Isaac in the American Watchman, January 2, 1813 - https://digital.dehistory.org/advertisement-reward-freedom-seeker-isaac-american-watchman-january-2-1813</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1">
  <p:cSld name="BIG TITLE OPENING 1">
    <p:spTree>
      <p:nvGrpSpPr>
        <p:cNvPr id="1" name="Shape 9"/>
        <p:cNvGrpSpPr/>
        <p:nvPr/>
      </p:nvGrpSpPr>
      <p:grpSpPr>
        <a:xfrm>
          <a:off x="0" y="0"/>
          <a:ext cx="0" cy="0"/>
          <a:chOff x="0" y="0"/>
          <a:chExt cx="0" cy="0"/>
        </a:xfrm>
      </p:grpSpPr>
      <p:sp>
        <p:nvSpPr>
          <p:cNvPr id="10" name="Google Shape;10;p2"/>
          <p:cNvSpPr/>
          <p:nvPr/>
        </p:nvSpPr>
        <p:spPr>
          <a:xfrm>
            <a:off x="1" y="-24400"/>
            <a:ext cx="12192000" cy="6906800"/>
          </a:xfrm>
          <a:prstGeom prst="rect">
            <a:avLst/>
          </a:prstGeom>
          <a:solidFill>
            <a:schemeClr val="lt2">
              <a:alpha val="219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1" name="Google Shape;11;p2"/>
          <p:cNvSpPr txBox="1">
            <a:spLocks noGrp="1"/>
          </p:cNvSpPr>
          <p:nvPr>
            <p:ph type="subTitle" idx="1"/>
          </p:nvPr>
        </p:nvSpPr>
        <p:spPr>
          <a:xfrm>
            <a:off x="1722216" y="4741167"/>
            <a:ext cx="37472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2"/>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sz="2400">
                <a:solidFill>
                  <a:schemeClr val="dk2"/>
                </a:solidFill>
              </a:defRPr>
            </a:lvl2pPr>
            <a:lvl3pPr lvl="2" rtl="0">
              <a:lnSpc>
                <a:spcPct val="100000"/>
              </a:lnSpc>
              <a:spcBef>
                <a:spcPts val="2133"/>
              </a:spcBef>
              <a:spcAft>
                <a:spcPts val="0"/>
              </a:spcAft>
              <a:buNone/>
              <a:defRPr sz="2400">
                <a:solidFill>
                  <a:schemeClr val="dk2"/>
                </a:solidFill>
              </a:defRPr>
            </a:lvl3pPr>
            <a:lvl4pPr lvl="3" rtl="0">
              <a:lnSpc>
                <a:spcPct val="100000"/>
              </a:lnSpc>
              <a:spcBef>
                <a:spcPts val="2133"/>
              </a:spcBef>
              <a:spcAft>
                <a:spcPts val="0"/>
              </a:spcAft>
              <a:buNone/>
              <a:defRPr sz="2400">
                <a:solidFill>
                  <a:schemeClr val="dk2"/>
                </a:solidFill>
              </a:defRPr>
            </a:lvl4pPr>
            <a:lvl5pPr lvl="4" rtl="0">
              <a:lnSpc>
                <a:spcPct val="100000"/>
              </a:lnSpc>
              <a:spcBef>
                <a:spcPts val="2133"/>
              </a:spcBef>
              <a:spcAft>
                <a:spcPts val="0"/>
              </a:spcAft>
              <a:buNone/>
              <a:defRPr sz="2400">
                <a:solidFill>
                  <a:schemeClr val="dk2"/>
                </a:solidFill>
              </a:defRPr>
            </a:lvl5pPr>
            <a:lvl6pPr lvl="5" rtl="0">
              <a:lnSpc>
                <a:spcPct val="100000"/>
              </a:lnSpc>
              <a:spcBef>
                <a:spcPts val="2133"/>
              </a:spcBef>
              <a:spcAft>
                <a:spcPts val="0"/>
              </a:spcAft>
              <a:buNone/>
              <a:defRPr sz="2400">
                <a:solidFill>
                  <a:schemeClr val="dk2"/>
                </a:solidFill>
              </a:defRPr>
            </a:lvl6pPr>
            <a:lvl7pPr lvl="6" rtl="0">
              <a:lnSpc>
                <a:spcPct val="100000"/>
              </a:lnSpc>
              <a:spcBef>
                <a:spcPts val="2133"/>
              </a:spcBef>
              <a:spcAft>
                <a:spcPts val="0"/>
              </a:spcAft>
              <a:buNone/>
              <a:defRPr sz="2400">
                <a:solidFill>
                  <a:schemeClr val="dk2"/>
                </a:solidFill>
              </a:defRPr>
            </a:lvl7pPr>
            <a:lvl8pPr lvl="7" rtl="0">
              <a:lnSpc>
                <a:spcPct val="100000"/>
              </a:lnSpc>
              <a:spcBef>
                <a:spcPts val="2133"/>
              </a:spcBef>
              <a:spcAft>
                <a:spcPts val="0"/>
              </a:spcAft>
              <a:buNone/>
              <a:defRPr sz="2400">
                <a:solidFill>
                  <a:schemeClr val="dk2"/>
                </a:solidFill>
              </a:defRPr>
            </a:lvl8pPr>
            <a:lvl9pPr lvl="8" rtl="0">
              <a:lnSpc>
                <a:spcPct val="100000"/>
              </a:lnSpc>
              <a:spcBef>
                <a:spcPts val="2133"/>
              </a:spcBef>
              <a:spcAft>
                <a:spcPts val="2133"/>
              </a:spcAft>
              <a:buNone/>
              <a:defRPr sz="2400">
                <a:solidFill>
                  <a:schemeClr val="dk2"/>
                </a:solidFill>
              </a:defRPr>
            </a:lvl9pPr>
          </a:lstStyle>
          <a:p>
            <a:endParaRPr dirty="0"/>
          </a:p>
        </p:txBody>
      </p:sp>
      <p:sp>
        <p:nvSpPr>
          <p:cNvPr id="12" name="Google Shape;12;p2"/>
          <p:cNvSpPr txBox="1">
            <a:spLocks noGrp="1"/>
          </p:cNvSpPr>
          <p:nvPr>
            <p:ph type="ctrTitle"/>
          </p:nvPr>
        </p:nvSpPr>
        <p:spPr>
          <a:xfrm>
            <a:off x="1722216" y="2060600"/>
            <a:ext cx="50900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Font typeface="Oswald Medium"/>
              <a:buNone/>
              <a:defRPr sz="8000">
                <a:solidFill>
                  <a:schemeClr val="dk2"/>
                </a:solidFill>
                <a:latin typeface="Calibri" panose="020F0502020204030204" pitchFamily="34" charset="0"/>
                <a:ea typeface="Calibri" panose="020F0502020204030204" pitchFamily="34" charset="0"/>
                <a:cs typeface="Calibri" panose="020F0502020204030204" pitchFamily="34" charset="0"/>
                <a:sym typeface="Oswald Medium"/>
              </a:defRPr>
            </a:lvl1pPr>
            <a:lvl2pPr lvl="1"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2pPr>
            <a:lvl3pPr lvl="2"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3pPr>
            <a:lvl4pPr lvl="3"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4pPr>
            <a:lvl5pPr lvl="4"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5pPr>
            <a:lvl6pPr lvl="5"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6pPr>
            <a:lvl7pPr lvl="6"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7pPr>
            <a:lvl8pPr lvl="7"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8pPr>
            <a:lvl9pPr lvl="8" rtl="0">
              <a:spcBef>
                <a:spcPts val="0"/>
              </a:spcBef>
              <a:spcAft>
                <a:spcPts val="0"/>
              </a:spcAft>
              <a:buClr>
                <a:schemeClr val="dk2"/>
              </a:buClr>
              <a:buSzPts val="6000"/>
              <a:buFont typeface="Oswald Medium"/>
              <a:buNone/>
              <a:defRPr sz="8000">
                <a:solidFill>
                  <a:schemeClr val="dk2"/>
                </a:solidFill>
                <a:latin typeface="Oswald Medium"/>
                <a:ea typeface="Oswald Medium"/>
                <a:cs typeface="Oswald Medium"/>
                <a:sym typeface="Oswald Medium"/>
              </a:defRPr>
            </a:lvl9pPr>
          </a:lstStyle>
          <a:p>
            <a:endParaRPr dirty="0"/>
          </a:p>
        </p:txBody>
      </p:sp>
    </p:spTree>
    <p:extLst>
      <p:ext uri="{BB962C8B-B14F-4D97-AF65-F5344CB8AC3E}">
        <p14:creationId xmlns:p14="http://schemas.microsoft.com/office/powerpoint/2010/main" val="155730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86"/>
        <p:cNvGrpSpPr/>
        <p:nvPr/>
      </p:nvGrpSpPr>
      <p:grpSpPr>
        <a:xfrm>
          <a:off x="0" y="0"/>
          <a:ext cx="0" cy="0"/>
          <a:chOff x="0" y="0"/>
          <a:chExt cx="0" cy="0"/>
        </a:xfrm>
      </p:grpSpPr>
      <p:sp>
        <p:nvSpPr>
          <p:cNvPr id="87" name="Google Shape;87;p11"/>
          <p:cNvSpPr txBox="1">
            <a:spLocks noGrp="1"/>
          </p:cNvSpPr>
          <p:nvPr>
            <p:ph type="ctrTitle"/>
          </p:nvPr>
        </p:nvSpPr>
        <p:spPr>
          <a:xfrm>
            <a:off x="568500" y="1139817"/>
            <a:ext cx="3741200" cy="770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2400"/>
              <a:buNone/>
              <a:defRPr sz="3200">
                <a:solidFill>
                  <a:schemeClr val="dk1"/>
                </a:solidFill>
                <a:latin typeface="Calibri" panose="020F0502020204030204" pitchFamily="34" charset="0"/>
                <a:cs typeface="Calibri" panose="020F0502020204030204" pitchFamily="34" charset="0"/>
              </a:defRPr>
            </a:lvl1pPr>
            <a:lvl2pPr lvl="1" algn="r" rtl="0">
              <a:spcBef>
                <a:spcPts val="0"/>
              </a:spcBef>
              <a:spcAft>
                <a:spcPts val="0"/>
              </a:spcAft>
              <a:buClr>
                <a:schemeClr val="dk1"/>
              </a:buClr>
              <a:buSzPts val="2400"/>
              <a:buNone/>
              <a:defRPr sz="3200">
                <a:solidFill>
                  <a:schemeClr val="dk1"/>
                </a:solidFill>
              </a:defRPr>
            </a:lvl2pPr>
            <a:lvl3pPr lvl="2" algn="r" rtl="0">
              <a:spcBef>
                <a:spcPts val="0"/>
              </a:spcBef>
              <a:spcAft>
                <a:spcPts val="0"/>
              </a:spcAft>
              <a:buClr>
                <a:schemeClr val="dk1"/>
              </a:buClr>
              <a:buSzPts val="2400"/>
              <a:buNone/>
              <a:defRPr sz="3200">
                <a:solidFill>
                  <a:schemeClr val="dk1"/>
                </a:solidFill>
              </a:defRPr>
            </a:lvl3pPr>
            <a:lvl4pPr lvl="3" algn="r" rtl="0">
              <a:spcBef>
                <a:spcPts val="0"/>
              </a:spcBef>
              <a:spcAft>
                <a:spcPts val="0"/>
              </a:spcAft>
              <a:buClr>
                <a:schemeClr val="dk1"/>
              </a:buClr>
              <a:buSzPts val="2400"/>
              <a:buNone/>
              <a:defRPr sz="3200">
                <a:solidFill>
                  <a:schemeClr val="dk1"/>
                </a:solidFill>
              </a:defRPr>
            </a:lvl4pPr>
            <a:lvl5pPr lvl="4" algn="r" rtl="0">
              <a:spcBef>
                <a:spcPts val="0"/>
              </a:spcBef>
              <a:spcAft>
                <a:spcPts val="0"/>
              </a:spcAft>
              <a:buClr>
                <a:schemeClr val="dk1"/>
              </a:buClr>
              <a:buSzPts val="2400"/>
              <a:buNone/>
              <a:defRPr sz="3200">
                <a:solidFill>
                  <a:schemeClr val="dk1"/>
                </a:solidFill>
              </a:defRPr>
            </a:lvl5pPr>
            <a:lvl6pPr lvl="5" algn="r" rtl="0">
              <a:spcBef>
                <a:spcPts val="0"/>
              </a:spcBef>
              <a:spcAft>
                <a:spcPts val="0"/>
              </a:spcAft>
              <a:buClr>
                <a:schemeClr val="dk1"/>
              </a:buClr>
              <a:buSzPts val="2400"/>
              <a:buNone/>
              <a:defRPr sz="3200">
                <a:solidFill>
                  <a:schemeClr val="dk1"/>
                </a:solidFill>
              </a:defRPr>
            </a:lvl6pPr>
            <a:lvl7pPr lvl="6" algn="r" rtl="0">
              <a:spcBef>
                <a:spcPts val="0"/>
              </a:spcBef>
              <a:spcAft>
                <a:spcPts val="0"/>
              </a:spcAft>
              <a:buClr>
                <a:schemeClr val="dk1"/>
              </a:buClr>
              <a:buSzPts val="2400"/>
              <a:buNone/>
              <a:defRPr sz="3200">
                <a:solidFill>
                  <a:schemeClr val="dk1"/>
                </a:solidFill>
              </a:defRPr>
            </a:lvl7pPr>
            <a:lvl8pPr lvl="7" algn="r" rtl="0">
              <a:spcBef>
                <a:spcPts val="0"/>
              </a:spcBef>
              <a:spcAft>
                <a:spcPts val="0"/>
              </a:spcAft>
              <a:buClr>
                <a:schemeClr val="dk1"/>
              </a:buClr>
              <a:buSzPts val="2400"/>
              <a:buNone/>
              <a:defRPr sz="3200">
                <a:solidFill>
                  <a:schemeClr val="dk1"/>
                </a:solidFill>
              </a:defRPr>
            </a:lvl8pPr>
            <a:lvl9pPr lvl="8" algn="r" rtl="0">
              <a:spcBef>
                <a:spcPts val="0"/>
              </a:spcBef>
              <a:spcAft>
                <a:spcPts val="0"/>
              </a:spcAft>
              <a:buClr>
                <a:schemeClr val="dk1"/>
              </a:buClr>
              <a:buSzPts val="2400"/>
              <a:buNone/>
              <a:defRPr sz="3200">
                <a:solidFill>
                  <a:schemeClr val="dk1"/>
                </a:solidFill>
              </a:defRPr>
            </a:lvl9pPr>
          </a:lstStyle>
          <a:p>
            <a:endParaRPr dirty="0"/>
          </a:p>
        </p:txBody>
      </p:sp>
      <p:sp>
        <p:nvSpPr>
          <p:cNvPr id="88" name="Google Shape;88;p11"/>
          <p:cNvSpPr txBox="1">
            <a:spLocks noGrp="1"/>
          </p:cNvSpPr>
          <p:nvPr>
            <p:ph type="subTitle" idx="1"/>
          </p:nvPr>
        </p:nvSpPr>
        <p:spPr>
          <a:xfrm>
            <a:off x="1696900" y="1803033"/>
            <a:ext cx="26128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r" rtl="0">
              <a:lnSpc>
                <a:spcPct val="100000"/>
              </a:lnSpc>
              <a:spcBef>
                <a:spcPts val="2133"/>
              </a:spcBef>
              <a:spcAft>
                <a:spcPts val="0"/>
              </a:spcAft>
              <a:buNone/>
              <a:defRPr>
                <a:solidFill>
                  <a:schemeClr val="dk1"/>
                </a:solidFill>
              </a:defRPr>
            </a:lvl2pPr>
            <a:lvl3pPr lvl="2" algn="r" rtl="0">
              <a:lnSpc>
                <a:spcPct val="100000"/>
              </a:lnSpc>
              <a:spcBef>
                <a:spcPts val="2133"/>
              </a:spcBef>
              <a:spcAft>
                <a:spcPts val="0"/>
              </a:spcAft>
              <a:buNone/>
              <a:defRPr>
                <a:solidFill>
                  <a:schemeClr val="dk1"/>
                </a:solidFill>
              </a:defRPr>
            </a:lvl3pPr>
            <a:lvl4pPr lvl="3" algn="r" rtl="0">
              <a:lnSpc>
                <a:spcPct val="100000"/>
              </a:lnSpc>
              <a:spcBef>
                <a:spcPts val="2133"/>
              </a:spcBef>
              <a:spcAft>
                <a:spcPts val="0"/>
              </a:spcAft>
              <a:buNone/>
              <a:defRPr>
                <a:solidFill>
                  <a:schemeClr val="dk1"/>
                </a:solidFill>
              </a:defRPr>
            </a:lvl4pPr>
            <a:lvl5pPr lvl="4" algn="r" rtl="0">
              <a:lnSpc>
                <a:spcPct val="100000"/>
              </a:lnSpc>
              <a:spcBef>
                <a:spcPts val="2133"/>
              </a:spcBef>
              <a:spcAft>
                <a:spcPts val="0"/>
              </a:spcAft>
              <a:buNone/>
              <a:defRPr>
                <a:solidFill>
                  <a:schemeClr val="dk1"/>
                </a:solidFill>
              </a:defRPr>
            </a:lvl5pPr>
            <a:lvl6pPr lvl="5" algn="r" rtl="0">
              <a:lnSpc>
                <a:spcPct val="100000"/>
              </a:lnSpc>
              <a:spcBef>
                <a:spcPts val="2133"/>
              </a:spcBef>
              <a:spcAft>
                <a:spcPts val="0"/>
              </a:spcAft>
              <a:buNone/>
              <a:defRPr>
                <a:solidFill>
                  <a:schemeClr val="dk1"/>
                </a:solidFill>
              </a:defRPr>
            </a:lvl6pPr>
            <a:lvl7pPr lvl="6" algn="r" rtl="0">
              <a:lnSpc>
                <a:spcPct val="100000"/>
              </a:lnSpc>
              <a:spcBef>
                <a:spcPts val="2133"/>
              </a:spcBef>
              <a:spcAft>
                <a:spcPts val="0"/>
              </a:spcAft>
              <a:buNone/>
              <a:defRPr>
                <a:solidFill>
                  <a:schemeClr val="dk1"/>
                </a:solidFill>
              </a:defRPr>
            </a:lvl7pPr>
            <a:lvl8pPr lvl="7" algn="r" rtl="0">
              <a:lnSpc>
                <a:spcPct val="100000"/>
              </a:lnSpc>
              <a:spcBef>
                <a:spcPts val="2133"/>
              </a:spcBef>
              <a:spcAft>
                <a:spcPts val="0"/>
              </a:spcAft>
              <a:buNone/>
              <a:defRPr>
                <a:solidFill>
                  <a:schemeClr val="dk1"/>
                </a:solidFill>
              </a:defRPr>
            </a:lvl8pPr>
            <a:lvl9pPr lvl="8" algn="r" rtl="0">
              <a:lnSpc>
                <a:spcPct val="100000"/>
              </a:lnSpc>
              <a:spcBef>
                <a:spcPts val="2133"/>
              </a:spcBef>
              <a:spcAft>
                <a:spcPts val="2133"/>
              </a:spcAft>
              <a:buNone/>
              <a:defRPr>
                <a:solidFill>
                  <a:schemeClr val="dk1"/>
                </a:solidFill>
              </a:defRPr>
            </a:lvl9pPr>
          </a:lstStyle>
          <a:p>
            <a:endParaRPr dirty="0"/>
          </a:p>
        </p:txBody>
      </p:sp>
      <p:sp>
        <p:nvSpPr>
          <p:cNvPr id="89" name="Google Shape;89;p11"/>
          <p:cNvSpPr txBox="1">
            <a:spLocks noGrp="1"/>
          </p:cNvSpPr>
          <p:nvPr>
            <p:ph type="ctrTitle" idx="2"/>
          </p:nvPr>
        </p:nvSpPr>
        <p:spPr>
          <a:xfrm>
            <a:off x="7839919" y="4136351"/>
            <a:ext cx="35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32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2400"/>
              <a:buNone/>
              <a:defRPr sz="3200">
                <a:solidFill>
                  <a:schemeClr val="dk1"/>
                </a:solidFill>
              </a:defRPr>
            </a:lvl2pPr>
            <a:lvl3pPr lvl="2" rtl="0">
              <a:spcBef>
                <a:spcPts val="0"/>
              </a:spcBef>
              <a:spcAft>
                <a:spcPts val="0"/>
              </a:spcAft>
              <a:buClr>
                <a:schemeClr val="dk1"/>
              </a:buClr>
              <a:buSzPts val="2400"/>
              <a:buNone/>
              <a:defRPr sz="3200">
                <a:solidFill>
                  <a:schemeClr val="dk1"/>
                </a:solidFill>
              </a:defRPr>
            </a:lvl3pPr>
            <a:lvl4pPr lvl="3" rtl="0">
              <a:spcBef>
                <a:spcPts val="0"/>
              </a:spcBef>
              <a:spcAft>
                <a:spcPts val="0"/>
              </a:spcAft>
              <a:buClr>
                <a:schemeClr val="dk1"/>
              </a:buClr>
              <a:buSzPts val="2400"/>
              <a:buNone/>
              <a:defRPr sz="3200">
                <a:solidFill>
                  <a:schemeClr val="dk1"/>
                </a:solidFill>
              </a:defRPr>
            </a:lvl4pPr>
            <a:lvl5pPr lvl="4" rtl="0">
              <a:spcBef>
                <a:spcPts val="0"/>
              </a:spcBef>
              <a:spcAft>
                <a:spcPts val="0"/>
              </a:spcAft>
              <a:buClr>
                <a:schemeClr val="dk1"/>
              </a:buClr>
              <a:buSzPts val="2400"/>
              <a:buNone/>
              <a:defRPr sz="3200">
                <a:solidFill>
                  <a:schemeClr val="dk1"/>
                </a:solidFill>
              </a:defRPr>
            </a:lvl5pPr>
            <a:lvl6pPr lvl="5" rtl="0">
              <a:spcBef>
                <a:spcPts val="0"/>
              </a:spcBef>
              <a:spcAft>
                <a:spcPts val="0"/>
              </a:spcAft>
              <a:buClr>
                <a:schemeClr val="dk1"/>
              </a:buClr>
              <a:buSzPts val="2400"/>
              <a:buNone/>
              <a:defRPr sz="3200">
                <a:solidFill>
                  <a:schemeClr val="dk1"/>
                </a:solidFill>
              </a:defRPr>
            </a:lvl6pPr>
            <a:lvl7pPr lvl="6" rtl="0">
              <a:spcBef>
                <a:spcPts val="0"/>
              </a:spcBef>
              <a:spcAft>
                <a:spcPts val="0"/>
              </a:spcAft>
              <a:buClr>
                <a:schemeClr val="dk1"/>
              </a:buClr>
              <a:buSzPts val="2400"/>
              <a:buNone/>
              <a:defRPr sz="3200">
                <a:solidFill>
                  <a:schemeClr val="dk1"/>
                </a:solidFill>
              </a:defRPr>
            </a:lvl7pPr>
            <a:lvl8pPr lvl="7" rtl="0">
              <a:spcBef>
                <a:spcPts val="0"/>
              </a:spcBef>
              <a:spcAft>
                <a:spcPts val="0"/>
              </a:spcAft>
              <a:buClr>
                <a:schemeClr val="dk1"/>
              </a:buClr>
              <a:buSzPts val="2400"/>
              <a:buNone/>
              <a:defRPr sz="3200">
                <a:solidFill>
                  <a:schemeClr val="dk1"/>
                </a:solidFill>
              </a:defRPr>
            </a:lvl8pPr>
            <a:lvl9pPr lvl="8" rtl="0">
              <a:spcBef>
                <a:spcPts val="0"/>
              </a:spcBef>
              <a:spcAft>
                <a:spcPts val="0"/>
              </a:spcAft>
              <a:buClr>
                <a:schemeClr val="dk1"/>
              </a:buClr>
              <a:buSzPts val="2400"/>
              <a:buNone/>
              <a:defRPr sz="3200">
                <a:solidFill>
                  <a:schemeClr val="dk1"/>
                </a:solidFill>
              </a:defRPr>
            </a:lvl9pPr>
          </a:lstStyle>
          <a:p>
            <a:endParaRPr dirty="0"/>
          </a:p>
        </p:txBody>
      </p:sp>
      <p:sp>
        <p:nvSpPr>
          <p:cNvPr id="90" name="Google Shape;90;p11"/>
          <p:cNvSpPr txBox="1">
            <a:spLocks noGrp="1"/>
          </p:cNvSpPr>
          <p:nvPr>
            <p:ph type="subTitle" idx="3"/>
          </p:nvPr>
        </p:nvSpPr>
        <p:spPr>
          <a:xfrm>
            <a:off x="7839919" y="4799584"/>
            <a:ext cx="2612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a:solidFill>
                  <a:schemeClr val="dk1"/>
                </a:solidFill>
              </a:defRPr>
            </a:lvl2pPr>
            <a:lvl3pPr lvl="2" rtl="0">
              <a:lnSpc>
                <a:spcPct val="100000"/>
              </a:lnSpc>
              <a:spcBef>
                <a:spcPts val="2133"/>
              </a:spcBef>
              <a:spcAft>
                <a:spcPts val="0"/>
              </a:spcAft>
              <a:buNone/>
              <a:defRPr>
                <a:solidFill>
                  <a:schemeClr val="dk1"/>
                </a:solidFill>
              </a:defRPr>
            </a:lvl3pPr>
            <a:lvl4pPr lvl="3" rtl="0">
              <a:lnSpc>
                <a:spcPct val="100000"/>
              </a:lnSpc>
              <a:spcBef>
                <a:spcPts val="2133"/>
              </a:spcBef>
              <a:spcAft>
                <a:spcPts val="0"/>
              </a:spcAft>
              <a:buNone/>
              <a:defRPr>
                <a:solidFill>
                  <a:schemeClr val="dk1"/>
                </a:solidFill>
              </a:defRPr>
            </a:lvl4pPr>
            <a:lvl5pPr lvl="4" rtl="0">
              <a:lnSpc>
                <a:spcPct val="100000"/>
              </a:lnSpc>
              <a:spcBef>
                <a:spcPts val="2133"/>
              </a:spcBef>
              <a:spcAft>
                <a:spcPts val="0"/>
              </a:spcAft>
              <a:buNone/>
              <a:defRPr>
                <a:solidFill>
                  <a:schemeClr val="dk1"/>
                </a:solidFill>
              </a:defRPr>
            </a:lvl5pPr>
            <a:lvl6pPr lvl="5" rtl="0">
              <a:lnSpc>
                <a:spcPct val="100000"/>
              </a:lnSpc>
              <a:spcBef>
                <a:spcPts val="2133"/>
              </a:spcBef>
              <a:spcAft>
                <a:spcPts val="0"/>
              </a:spcAft>
              <a:buNone/>
              <a:defRPr>
                <a:solidFill>
                  <a:schemeClr val="dk1"/>
                </a:solidFill>
              </a:defRPr>
            </a:lvl6pPr>
            <a:lvl7pPr lvl="6" rtl="0">
              <a:lnSpc>
                <a:spcPct val="100000"/>
              </a:lnSpc>
              <a:spcBef>
                <a:spcPts val="2133"/>
              </a:spcBef>
              <a:spcAft>
                <a:spcPts val="0"/>
              </a:spcAft>
              <a:buNone/>
              <a:defRPr>
                <a:solidFill>
                  <a:schemeClr val="dk1"/>
                </a:solidFill>
              </a:defRPr>
            </a:lvl7pPr>
            <a:lvl8pPr lvl="7" rtl="0">
              <a:lnSpc>
                <a:spcPct val="100000"/>
              </a:lnSpc>
              <a:spcBef>
                <a:spcPts val="2133"/>
              </a:spcBef>
              <a:spcAft>
                <a:spcPts val="0"/>
              </a:spcAft>
              <a:buNone/>
              <a:defRPr>
                <a:solidFill>
                  <a:schemeClr val="dk1"/>
                </a:solidFill>
              </a:defRPr>
            </a:lvl8pPr>
            <a:lvl9pPr lvl="8" rtl="0">
              <a:lnSpc>
                <a:spcPct val="100000"/>
              </a:lnSpc>
              <a:spcBef>
                <a:spcPts val="2133"/>
              </a:spcBef>
              <a:spcAft>
                <a:spcPts val="2133"/>
              </a:spcAft>
              <a:buNone/>
              <a:defRPr>
                <a:solidFill>
                  <a:schemeClr val="dk1"/>
                </a:solidFill>
              </a:defRPr>
            </a:lvl9pPr>
          </a:lstStyle>
          <a:p>
            <a:endParaRPr dirty="0"/>
          </a:p>
        </p:txBody>
      </p:sp>
      <p:sp>
        <p:nvSpPr>
          <p:cNvPr id="91" name="Google Shape;91;p11"/>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92" name="Google Shape;92;p11"/>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93" name="Google Shape;93;p11"/>
          <p:cNvSpPr txBox="1">
            <a:spLocks noGrp="1"/>
          </p:cNvSpPr>
          <p:nvPr>
            <p:ph type="ctrTitle" idx="4"/>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6769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94"/>
        <p:cNvGrpSpPr/>
        <p:nvPr/>
      </p:nvGrpSpPr>
      <p:grpSpPr>
        <a:xfrm>
          <a:off x="0" y="0"/>
          <a:ext cx="0" cy="0"/>
          <a:chOff x="0" y="0"/>
          <a:chExt cx="0" cy="0"/>
        </a:xfrm>
      </p:grpSpPr>
      <p:sp>
        <p:nvSpPr>
          <p:cNvPr id="95" name="Google Shape;95;p12"/>
          <p:cNvSpPr/>
          <p:nvPr/>
        </p:nvSpPr>
        <p:spPr>
          <a:xfrm rot="-5400000">
            <a:off x="2667067" y="384000"/>
            <a:ext cx="6858000" cy="609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C1130"/>
              </a:solidFill>
              <a:latin typeface="Calibri" panose="020F0502020204030204" pitchFamily="34" charset="0"/>
            </a:endParaRPr>
          </a:p>
        </p:txBody>
      </p:sp>
      <p:sp>
        <p:nvSpPr>
          <p:cNvPr id="96" name="Google Shape;96;p12"/>
          <p:cNvSpPr txBox="1">
            <a:spLocks noGrp="1"/>
          </p:cNvSpPr>
          <p:nvPr>
            <p:ph type="subTitle" idx="1"/>
          </p:nvPr>
        </p:nvSpPr>
        <p:spPr>
          <a:xfrm>
            <a:off x="3189100" y="1340467"/>
            <a:ext cx="5811600" cy="77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sz="1867">
                <a:solidFill>
                  <a:schemeClr val="dk2"/>
                </a:solidFill>
              </a:defRPr>
            </a:lvl2pPr>
            <a:lvl3pPr lvl="2" algn="ctr" rtl="0">
              <a:lnSpc>
                <a:spcPct val="100000"/>
              </a:lnSpc>
              <a:spcBef>
                <a:spcPts val="2133"/>
              </a:spcBef>
              <a:spcAft>
                <a:spcPts val="0"/>
              </a:spcAft>
              <a:buNone/>
              <a:defRPr sz="1867">
                <a:solidFill>
                  <a:schemeClr val="dk2"/>
                </a:solidFill>
              </a:defRPr>
            </a:lvl3pPr>
            <a:lvl4pPr lvl="3" algn="ctr" rtl="0">
              <a:lnSpc>
                <a:spcPct val="100000"/>
              </a:lnSpc>
              <a:spcBef>
                <a:spcPts val="2133"/>
              </a:spcBef>
              <a:spcAft>
                <a:spcPts val="0"/>
              </a:spcAft>
              <a:buNone/>
              <a:defRPr sz="1867">
                <a:solidFill>
                  <a:schemeClr val="dk2"/>
                </a:solidFill>
              </a:defRPr>
            </a:lvl4pPr>
            <a:lvl5pPr lvl="4" algn="ctr" rtl="0">
              <a:lnSpc>
                <a:spcPct val="100000"/>
              </a:lnSpc>
              <a:spcBef>
                <a:spcPts val="2133"/>
              </a:spcBef>
              <a:spcAft>
                <a:spcPts val="0"/>
              </a:spcAft>
              <a:buNone/>
              <a:defRPr sz="1867">
                <a:solidFill>
                  <a:schemeClr val="dk2"/>
                </a:solidFill>
              </a:defRPr>
            </a:lvl5pPr>
            <a:lvl6pPr lvl="5" algn="ctr" rtl="0">
              <a:lnSpc>
                <a:spcPct val="100000"/>
              </a:lnSpc>
              <a:spcBef>
                <a:spcPts val="2133"/>
              </a:spcBef>
              <a:spcAft>
                <a:spcPts val="0"/>
              </a:spcAft>
              <a:buNone/>
              <a:defRPr sz="1867">
                <a:solidFill>
                  <a:schemeClr val="dk2"/>
                </a:solidFill>
              </a:defRPr>
            </a:lvl6pPr>
            <a:lvl7pPr lvl="6" algn="ctr" rtl="0">
              <a:lnSpc>
                <a:spcPct val="100000"/>
              </a:lnSpc>
              <a:spcBef>
                <a:spcPts val="2133"/>
              </a:spcBef>
              <a:spcAft>
                <a:spcPts val="0"/>
              </a:spcAft>
              <a:buNone/>
              <a:defRPr sz="1867">
                <a:solidFill>
                  <a:schemeClr val="dk2"/>
                </a:solidFill>
              </a:defRPr>
            </a:lvl7pPr>
            <a:lvl8pPr lvl="7" algn="ctr" rtl="0">
              <a:lnSpc>
                <a:spcPct val="100000"/>
              </a:lnSpc>
              <a:spcBef>
                <a:spcPts val="2133"/>
              </a:spcBef>
              <a:spcAft>
                <a:spcPts val="0"/>
              </a:spcAft>
              <a:buNone/>
              <a:defRPr sz="1867">
                <a:solidFill>
                  <a:schemeClr val="dk2"/>
                </a:solidFill>
              </a:defRPr>
            </a:lvl8pPr>
            <a:lvl9pPr lvl="8" algn="ctr" rtl="0">
              <a:lnSpc>
                <a:spcPct val="100000"/>
              </a:lnSpc>
              <a:spcBef>
                <a:spcPts val="2133"/>
              </a:spcBef>
              <a:spcAft>
                <a:spcPts val="2133"/>
              </a:spcAft>
              <a:buNone/>
              <a:defRPr sz="1867">
                <a:solidFill>
                  <a:schemeClr val="dk2"/>
                </a:solidFill>
              </a:defRPr>
            </a:lvl9pPr>
          </a:lstStyle>
          <a:p>
            <a:endParaRPr dirty="0"/>
          </a:p>
        </p:txBody>
      </p:sp>
      <p:sp>
        <p:nvSpPr>
          <p:cNvPr id="97" name="Google Shape;97;p12"/>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98" name="Google Shape;98;p12"/>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99" name="Google Shape;99;p12"/>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411564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00"/>
        <p:cNvGrpSpPr/>
        <p:nvPr/>
      </p:nvGrpSpPr>
      <p:grpSpPr>
        <a:xfrm>
          <a:off x="0" y="0"/>
          <a:ext cx="0" cy="0"/>
          <a:chOff x="0" y="0"/>
          <a:chExt cx="0" cy="0"/>
        </a:xfrm>
      </p:grpSpPr>
      <p:sp>
        <p:nvSpPr>
          <p:cNvPr id="101" name="Google Shape;101;p13"/>
          <p:cNvSpPr/>
          <p:nvPr/>
        </p:nvSpPr>
        <p:spPr>
          <a:xfrm rot="-5400000">
            <a:off x="-1527264" y="2604400"/>
            <a:ext cx="6858000" cy="1649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C1130"/>
              </a:solidFill>
              <a:latin typeface="Calibri" panose="020F0502020204030204" pitchFamily="34" charset="0"/>
            </a:endParaRPr>
          </a:p>
        </p:txBody>
      </p:sp>
      <p:sp>
        <p:nvSpPr>
          <p:cNvPr id="102" name="Google Shape;102;p13"/>
          <p:cNvSpPr/>
          <p:nvPr/>
        </p:nvSpPr>
        <p:spPr>
          <a:xfrm rot="-5400000">
            <a:off x="112567" y="2604400"/>
            <a:ext cx="6858000" cy="1649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C1130"/>
              </a:solidFill>
              <a:latin typeface="Calibri" panose="020F0502020204030204" pitchFamily="34" charset="0"/>
            </a:endParaRPr>
          </a:p>
        </p:txBody>
      </p:sp>
      <p:sp>
        <p:nvSpPr>
          <p:cNvPr id="103" name="Google Shape;103;p13"/>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04" name="Google Shape;104;p13"/>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05" name="Google Shape;105;p13"/>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
        <p:nvSpPr>
          <p:cNvPr id="106" name="Google Shape;106;p13"/>
          <p:cNvSpPr txBox="1">
            <a:spLocks noGrp="1"/>
          </p:cNvSpPr>
          <p:nvPr>
            <p:ph type="ctrTitle" idx="2"/>
          </p:nvPr>
        </p:nvSpPr>
        <p:spPr>
          <a:xfrm>
            <a:off x="5734933" y="1741667"/>
            <a:ext cx="2143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32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2400"/>
              <a:buNone/>
              <a:defRPr sz="3200">
                <a:solidFill>
                  <a:schemeClr val="dk1"/>
                </a:solidFill>
              </a:defRPr>
            </a:lvl2pPr>
            <a:lvl3pPr lvl="2" rtl="0">
              <a:spcBef>
                <a:spcPts val="0"/>
              </a:spcBef>
              <a:spcAft>
                <a:spcPts val="0"/>
              </a:spcAft>
              <a:buClr>
                <a:schemeClr val="dk1"/>
              </a:buClr>
              <a:buSzPts val="2400"/>
              <a:buNone/>
              <a:defRPr sz="3200">
                <a:solidFill>
                  <a:schemeClr val="dk1"/>
                </a:solidFill>
              </a:defRPr>
            </a:lvl3pPr>
            <a:lvl4pPr lvl="3" rtl="0">
              <a:spcBef>
                <a:spcPts val="0"/>
              </a:spcBef>
              <a:spcAft>
                <a:spcPts val="0"/>
              </a:spcAft>
              <a:buClr>
                <a:schemeClr val="dk1"/>
              </a:buClr>
              <a:buSzPts val="2400"/>
              <a:buNone/>
              <a:defRPr sz="3200">
                <a:solidFill>
                  <a:schemeClr val="dk1"/>
                </a:solidFill>
              </a:defRPr>
            </a:lvl4pPr>
            <a:lvl5pPr lvl="4" rtl="0">
              <a:spcBef>
                <a:spcPts val="0"/>
              </a:spcBef>
              <a:spcAft>
                <a:spcPts val="0"/>
              </a:spcAft>
              <a:buClr>
                <a:schemeClr val="dk1"/>
              </a:buClr>
              <a:buSzPts val="2400"/>
              <a:buNone/>
              <a:defRPr sz="3200">
                <a:solidFill>
                  <a:schemeClr val="dk1"/>
                </a:solidFill>
              </a:defRPr>
            </a:lvl5pPr>
            <a:lvl6pPr lvl="5" rtl="0">
              <a:spcBef>
                <a:spcPts val="0"/>
              </a:spcBef>
              <a:spcAft>
                <a:spcPts val="0"/>
              </a:spcAft>
              <a:buClr>
                <a:schemeClr val="dk1"/>
              </a:buClr>
              <a:buSzPts val="2400"/>
              <a:buNone/>
              <a:defRPr sz="3200">
                <a:solidFill>
                  <a:schemeClr val="dk1"/>
                </a:solidFill>
              </a:defRPr>
            </a:lvl6pPr>
            <a:lvl7pPr lvl="6" rtl="0">
              <a:spcBef>
                <a:spcPts val="0"/>
              </a:spcBef>
              <a:spcAft>
                <a:spcPts val="0"/>
              </a:spcAft>
              <a:buClr>
                <a:schemeClr val="dk1"/>
              </a:buClr>
              <a:buSzPts val="2400"/>
              <a:buNone/>
              <a:defRPr sz="3200">
                <a:solidFill>
                  <a:schemeClr val="dk1"/>
                </a:solidFill>
              </a:defRPr>
            </a:lvl7pPr>
            <a:lvl8pPr lvl="7" rtl="0">
              <a:spcBef>
                <a:spcPts val="0"/>
              </a:spcBef>
              <a:spcAft>
                <a:spcPts val="0"/>
              </a:spcAft>
              <a:buClr>
                <a:schemeClr val="dk1"/>
              </a:buClr>
              <a:buSzPts val="2400"/>
              <a:buNone/>
              <a:defRPr sz="3200">
                <a:solidFill>
                  <a:schemeClr val="dk1"/>
                </a:solidFill>
              </a:defRPr>
            </a:lvl8pPr>
            <a:lvl9pPr lvl="8" rtl="0">
              <a:spcBef>
                <a:spcPts val="0"/>
              </a:spcBef>
              <a:spcAft>
                <a:spcPts val="0"/>
              </a:spcAft>
              <a:buClr>
                <a:schemeClr val="dk1"/>
              </a:buClr>
              <a:buSzPts val="2400"/>
              <a:buNone/>
              <a:defRPr sz="3200">
                <a:solidFill>
                  <a:schemeClr val="dk1"/>
                </a:solidFill>
              </a:defRPr>
            </a:lvl9pPr>
          </a:lstStyle>
          <a:p>
            <a:endParaRPr dirty="0"/>
          </a:p>
        </p:txBody>
      </p:sp>
    </p:spTree>
    <p:extLst>
      <p:ext uri="{BB962C8B-B14F-4D97-AF65-F5344CB8AC3E}">
        <p14:creationId xmlns:p14="http://schemas.microsoft.com/office/powerpoint/2010/main" val="137152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SIGN ">
  <p:cSld name="DESIGN ">
    <p:spTree>
      <p:nvGrpSpPr>
        <p:cNvPr id="1" name="Shape 107"/>
        <p:cNvGrpSpPr/>
        <p:nvPr/>
      </p:nvGrpSpPr>
      <p:grpSpPr>
        <a:xfrm>
          <a:off x="0" y="0"/>
          <a:ext cx="0" cy="0"/>
          <a:chOff x="0" y="0"/>
          <a:chExt cx="0" cy="0"/>
        </a:xfrm>
      </p:grpSpPr>
      <p:sp>
        <p:nvSpPr>
          <p:cNvPr id="108" name="Google Shape;108;p14"/>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66269"/>
              </a:solidFill>
              <a:latin typeface="Calibri" panose="020F0502020204030204" pitchFamily="34" charset="0"/>
            </a:endParaRPr>
          </a:p>
        </p:txBody>
      </p:sp>
      <p:sp>
        <p:nvSpPr>
          <p:cNvPr id="109" name="Google Shape;109;p14"/>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10" name="Google Shape;110;p14"/>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1059282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p:cSld name="1_TITLE + DESIGN">
    <p:spTree>
      <p:nvGrpSpPr>
        <p:cNvPr id="1" name="Shape 111"/>
        <p:cNvGrpSpPr/>
        <p:nvPr/>
      </p:nvGrpSpPr>
      <p:grpSpPr>
        <a:xfrm>
          <a:off x="0" y="0"/>
          <a:ext cx="0" cy="0"/>
          <a:chOff x="0" y="0"/>
          <a:chExt cx="0" cy="0"/>
        </a:xfrm>
      </p:grpSpPr>
      <p:sp>
        <p:nvSpPr>
          <p:cNvPr id="112" name="Google Shape;112;p15"/>
          <p:cNvSpPr txBox="1">
            <a:spLocks noGrp="1"/>
          </p:cNvSpPr>
          <p:nvPr>
            <p:ph type="ctrTitle"/>
          </p:nvPr>
        </p:nvSpPr>
        <p:spPr>
          <a:xfrm>
            <a:off x="1343533" y="1054000"/>
            <a:ext cx="9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40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dirty="0"/>
          </a:p>
        </p:txBody>
      </p:sp>
      <p:sp>
        <p:nvSpPr>
          <p:cNvPr id="113" name="Google Shape;113;p15"/>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14" name="Google Shape;114;p15"/>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15" name="Google Shape;115;p15"/>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dirty="0"/>
          </a:p>
        </p:txBody>
      </p:sp>
    </p:spTree>
    <p:extLst>
      <p:ext uri="{BB962C8B-B14F-4D97-AF65-F5344CB8AC3E}">
        <p14:creationId xmlns:p14="http://schemas.microsoft.com/office/powerpoint/2010/main" val="260820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DESIGN">
  <p:cSld name="TITLE + SUBTITLE + DESIGN">
    <p:spTree>
      <p:nvGrpSpPr>
        <p:cNvPr id="1" name="Shape 116"/>
        <p:cNvGrpSpPr/>
        <p:nvPr/>
      </p:nvGrpSpPr>
      <p:grpSpPr>
        <a:xfrm>
          <a:off x="0" y="0"/>
          <a:ext cx="0" cy="0"/>
          <a:chOff x="0" y="0"/>
          <a:chExt cx="0" cy="0"/>
        </a:xfrm>
      </p:grpSpPr>
      <p:sp>
        <p:nvSpPr>
          <p:cNvPr id="117" name="Google Shape;117;p16"/>
          <p:cNvSpPr txBox="1">
            <a:spLocks noGrp="1"/>
          </p:cNvSpPr>
          <p:nvPr>
            <p:ph type="subTitle" idx="1"/>
          </p:nvPr>
        </p:nvSpPr>
        <p:spPr>
          <a:xfrm>
            <a:off x="2907184" y="4896797"/>
            <a:ext cx="6374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dirty="0"/>
          </a:p>
        </p:txBody>
      </p:sp>
      <p:sp>
        <p:nvSpPr>
          <p:cNvPr id="118" name="Google Shape;118;p16"/>
          <p:cNvSpPr txBox="1">
            <a:spLocks noGrp="1"/>
          </p:cNvSpPr>
          <p:nvPr>
            <p:ph type="ctrTitle"/>
          </p:nvPr>
        </p:nvSpPr>
        <p:spPr>
          <a:xfrm>
            <a:off x="1343533" y="1054000"/>
            <a:ext cx="9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40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dirty="0"/>
          </a:p>
        </p:txBody>
      </p:sp>
      <p:sp>
        <p:nvSpPr>
          <p:cNvPr id="119" name="Google Shape;119;p16"/>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20" name="Google Shape;120;p16"/>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21" name="Google Shape;121;p16"/>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4049330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TITLE + SUBTITLE 2">
    <p:spTree>
      <p:nvGrpSpPr>
        <p:cNvPr id="1" name="Shape 122"/>
        <p:cNvGrpSpPr/>
        <p:nvPr/>
      </p:nvGrpSpPr>
      <p:grpSpPr>
        <a:xfrm>
          <a:off x="0" y="0"/>
          <a:ext cx="0" cy="0"/>
          <a:chOff x="0" y="0"/>
          <a:chExt cx="0" cy="0"/>
        </a:xfrm>
      </p:grpSpPr>
      <p:sp>
        <p:nvSpPr>
          <p:cNvPr id="123" name="Google Shape;123;p17"/>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24" name="Google Shape;124;p17"/>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25" name="Google Shape;125;p17"/>
          <p:cNvSpPr txBox="1">
            <a:spLocks noGrp="1"/>
          </p:cNvSpPr>
          <p:nvPr>
            <p:ph type="ctrTitle"/>
          </p:nvPr>
        </p:nvSpPr>
        <p:spPr>
          <a:xfrm>
            <a:off x="6344000" y="2726700"/>
            <a:ext cx="3711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32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dirty="0"/>
          </a:p>
        </p:txBody>
      </p:sp>
      <p:sp>
        <p:nvSpPr>
          <p:cNvPr id="126" name="Google Shape;126;p17"/>
          <p:cNvSpPr txBox="1">
            <a:spLocks noGrp="1"/>
          </p:cNvSpPr>
          <p:nvPr>
            <p:ph type="subTitle" idx="1"/>
          </p:nvPr>
        </p:nvSpPr>
        <p:spPr>
          <a:xfrm>
            <a:off x="6344000" y="3251500"/>
            <a:ext cx="2864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sz="1867">
                <a:solidFill>
                  <a:schemeClr val="dk1"/>
                </a:solidFill>
              </a:defRPr>
            </a:lvl2pPr>
            <a:lvl3pPr lvl="2" rtl="0">
              <a:lnSpc>
                <a:spcPct val="100000"/>
              </a:lnSpc>
              <a:spcBef>
                <a:spcPts val="2133"/>
              </a:spcBef>
              <a:spcAft>
                <a:spcPts val="0"/>
              </a:spcAft>
              <a:buNone/>
              <a:defRPr sz="1867">
                <a:solidFill>
                  <a:schemeClr val="dk1"/>
                </a:solidFill>
              </a:defRPr>
            </a:lvl3pPr>
            <a:lvl4pPr lvl="3" rtl="0">
              <a:lnSpc>
                <a:spcPct val="100000"/>
              </a:lnSpc>
              <a:spcBef>
                <a:spcPts val="2133"/>
              </a:spcBef>
              <a:spcAft>
                <a:spcPts val="0"/>
              </a:spcAft>
              <a:buNone/>
              <a:defRPr sz="1867">
                <a:solidFill>
                  <a:schemeClr val="dk1"/>
                </a:solidFill>
              </a:defRPr>
            </a:lvl4pPr>
            <a:lvl5pPr lvl="4" rtl="0">
              <a:lnSpc>
                <a:spcPct val="100000"/>
              </a:lnSpc>
              <a:spcBef>
                <a:spcPts val="2133"/>
              </a:spcBef>
              <a:spcAft>
                <a:spcPts val="0"/>
              </a:spcAft>
              <a:buNone/>
              <a:defRPr sz="1867">
                <a:solidFill>
                  <a:schemeClr val="dk1"/>
                </a:solidFill>
              </a:defRPr>
            </a:lvl5pPr>
            <a:lvl6pPr lvl="5" rtl="0">
              <a:lnSpc>
                <a:spcPct val="100000"/>
              </a:lnSpc>
              <a:spcBef>
                <a:spcPts val="2133"/>
              </a:spcBef>
              <a:spcAft>
                <a:spcPts val="0"/>
              </a:spcAft>
              <a:buNone/>
              <a:defRPr sz="1867">
                <a:solidFill>
                  <a:schemeClr val="dk1"/>
                </a:solidFill>
              </a:defRPr>
            </a:lvl6pPr>
            <a:lvl7pPr lvl="6" rtl="0">
              <a:lnSpc>
                <a:spcPct val="100000"/>
              </a:lnSpc>
              <a:spcBef>
                <a:spcPts val="2133"/>
              </a:spcBef>
              <a:spcAft>
                <a:spcPts val="0"/>
              </a:spcAft>
              <a:buNone/>
              <a:defRPr sz="1867">
                <a:solidFill>
                  <a:schemeClr val="dk1"/>
                </a:solidFill>
              </a:defRPr>
            </a:lvl7pPr>
            <a:lvl8pPr lvl="7" rtl="0">
              <a:lnSpc>
                <a:spcPct val="100000"/>
              </a:lnSpc>
              <a:spcBef>
                <a:spcPts val="2133"/>
              </a:spcBef>
              <a:spcAft>
                <a:spcPts val="0"/>
              </a:spcAft>
              <a:buNone/>
              <a:defRPr sz="1867">
                <a:solidFill>
                  <a:schemeClr val="dk1"/>
                </a:solidFill>
              </a:defRPr>
            </a:lvl8pPr>
            <a:lvl9pPr lvl="8" rtl="0">
              <a:lnSpc>
                <a:spcPct val="100000"/>
              </a:lnSpc>
              <a:spcBef>
                <a:spcPts val="2133"/>
              </a:spcBef>
              <a:spcAft>
                <a:spcPts val="2133"/>
              </a:spcAft>
              <a:buNone/>
              <a:defRPr sz="1867">
                <a:solidFill>
                  <a:schemeClr val="dk1"/>
                </a:solidFill>
              </a:defRPr>
            </a:lvl9pPr>
          </a:lstStyle>
          <a:p>
            <a:endParaRPr dirty="0"/>
          </a:p>
        </p:txBody>
      </p:sp>
      <p:sp>
        <p:nvSpPr>
          <p:cNvPr id="127" name="Google Shape;127;p17"/>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1622491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UBTITLE 3">
  <p:cSld name="TITLE + SUBTITLE 3">
    <p:spTree>
      <p:nvGrpSpPr>
        <p:cNvPr id="1" name="Shape 128"/>
        <p:cNvGrpSpPr/>
        <p:nvPr/>
      </p:nvGrpSpPr>
      <p:grpSpPr>
        <a:xfrm>
          <a:off x="0" y="0"/>
          <a:ext cx="0" cy="0"/>
          <a:chOff x="0" y="0"/>
          <a:chExt cx="0" cy="0"/>
        </a:xfrm>
      </p:grpSpPr>
      <p:sp>
        <p:nvSpPr>
          <p:cNvPr id="129" name="Google Shape;129;p18"/>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30" name="Google Shape;130;p18"/>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131" name="Google Shape;131;p18"/>
          <p:cNvSpPr txBox="1">
            <a:spLocks noGrp="1"/>
          </p:cNvSpPr>
          <p:nvPr>
            <p:ph type="ctrTitle"/>
          </p:nvPr>
        </p:nvSpPr>
        <p:spPr>
          <a:xfrm>
            <a:off x="6344000" y="2726700"/>
            <a:ext cx="3711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3200">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dirty="0"/>
          </a:p>
        </p:txBody>
      </p:sp>
      <p:sp>
        <p:nvSpPr>
          <p:cNvPr id="132" name="Google Shape;132;p18"/>
          <p:cNvSpPr txBox="1">
            <a:spLocks noGrp="1"/>
          </p:cNvSpPr>
          <p:nvPr>
            <p:ph type="subTitle" idx="1"/>
          </p:nvPr>
        </p:nvSpPr>
        <p:spPr>
          <a:xfrm>
            <a:off x="6344000" y="3251500"/>
            <a:ext cx="4196400" cy="23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sz="1333">
                <a:solidFill>
                  <a:schemeClr val="dk1"/>
                </a:solidFill>
              </a:defRPr>
            </a:lvl2pPr>
            <a:lvl3pPr lvl="2" rtl="0">
              <a:lnSpc>
                <a:spcPct val="100000"/>
              </a:lnSpc>
              <a:spcBef>
                <a:spcPts val="2133"/>
              </a:spcBef>
              <a:spcAft>
                <a:spcPts val="0"/>
              </a:spcAft>
              <a:buNone/>
              <a:defRPr sz="1333">
                <a:solidFill>
                  <a:schemeClr val="dk1"/>
                </a:solidFill>
              </a:defRPr>
            </a:lvl3pPr>
            <a:lvl4pPr lvl="3" rtl="0">
              <a:lnSpc>
                <a:spcPct val="100000"/>
              </a:lnSpc>
              <a:spcBef>
                <a:spcPts val="2133"/>
              </a:spcBef>
              <a:spcAft>
                <a:spcPts val="0"/>
              </a:spcAft>
              <a:buNone/>
              <a:defRPr sz="1333">
                <a:solidFill>
                  <a:schemeClr val="dk1"/>
                </a:solidFill>
              </a:defRPr>
            </a:lvl4pPr>
            <a:lvl5pPr lvl="4" rtl="0">
              <a:lnSpc>
                <a:spcPct val="100000"/>
              </a:lnSpc>
              <a:spcBef>
                <a:spcPts val="2133"/>
              </a:spcBef>
              <a:spcAft>
                <a:spcPts val="0"/>
              </a:spcAft>
              <a:buNone/>
              <a:defRPr sz="1333">
                <a:solidFill>
                  <a:schemeClr val="dk1"/>
                </a:solidFill>
              </a:defRPr>
            </a:lvl5pPr>
            <a:lvl6pPr lvl="5" rtl="0">
              <a:lnSpc>
                <a:spcPct val="100000"/>
              </a:lnSpc>
              <a:spcBef>
                <a:spcPts val="2133"/>
              </a:spcBef>
              <a:spcAft>
                <a:spcPts val="0"/>
              </a:spcAft>
              <a:buNone/>
              <a:defRPr sz="1333">
                <a:solidFill>
                  <a:schemeClr val="dk1"/>
                </a:solidFill>
              </a:defRPr>
            </a:lvl6pPr>
            <a:lvl7pPr lvl="6" rtl="0">
              <a:lnSpc>
                <a:spcPct val="100000"/>
              </a:lnSpc>
              <a:spcBef>
                <a:spcPts val="2133"/>
              </a:spcBef>
              <a:spcAft>
                <a:spcPts val="0"/>
              </a:spcAft>
              <a:buNone/>
              <a:defRPr sz="1333">
                <a:solidFill>
                  <a:schemeClr val="dk1"/>
                </a:solidFill>
              </a:defRPr>
            </a:lvl7pPr>
            <a:lvl8pPr lvl="7" rtl="0">
              <a:lnSpc>
                <a:spcPct val="100000"/>
              </a:lnSpc>
              <a:spcBef>
                <a:spcPts val="2133"/>
              </a:spcBef>
              <a:spcAft>
                <a:spcPts val="0"/>
              </a:spcAft>
              <a:buNone/>
              <a:defRPr sz="1333">
                <a:solidFill>
                  <a:schemeClr val="dk1"/>
                </a:solidFill>
              </a:defRPr>
            </a:lvl8pPr>
            <a:lvl9pPr lvl="8" rtl="0">
              <a:lnSpc>
                <a:spcPct val="100000"/>
              </a:lnSpc>
              <a:spcBef>
                <a:spcPts val="2133"/>
              </a:spcBef>
              <a:spcAft>
                <a:spcPts val="2133"/>
              </a:spcAft>
              <a:buNone/>
              <a:defRPr sz="1333">
                <a:solidFill>
                  <a:schemeClr val="dk1"/>
                </a:solidFill>
              </a:defRPr>
            </a:lvl9pPr>
          </a:lstStyle>
          <a:p>
            <a:endParaRPr dirty="0"/>
          </a:p>
        </p:txBody>
      </p:sp>
      <p:sp>
        <p:nvSpPr>
          <p:cNvPr id="133" name="Google Shape;133;p18"/>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329343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SUBTITLE 4">
  <p:cSld name="TITLE + SUBTITLE 4">
    <p:spTree>
      <p:nvGrpSpPr>
        <p:cNvPr id="1" name="Shape 134"/>
        <p:cNvGrpSpPr/>
        <p:nvPr/>
      </p:nvGrpSpPr>
      <p:grpSpPr>
        <a:xfrm>
          <a:off x="0" y="0"/>
          <a:ext cx="0" cy="0"/>
          <a:chOff x="0" y="0"/>
          <a:chExt cx="0" cy="0"/>
        </a:xfrm>
      </p:grpSpPr>
      <p:sp>
        <p:nvSpPr>
          <p:cNvPr id="135" name="Google Shape;135;p19"/>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36" name="Google Shape;136;p19"/>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rgbClr val="FFFFFF"/>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rgbClr val="FFFFFF"/>
                </a:solidFill>
                <a:latin typeface="Didact Gothic"/>
                <a:ea typeface="Didact Gothic"/>
                <a:cs typeface="Didact Gothic"/>
                <a:sym typeface="Didact Gothic"/>
              </a:defRPr>
            </a:lvl2pPr>
            <a:lvl3pPr lvl="2" algn="ctr" rtl="0">
              <a:buNone/>
              <a:defRPr sz="1733">
                <a:solidFill>
                  <a:srgbClr val="FFFFFF"/>
                </a:solidFill>
                <a:latin typeface="Didact Gothic"/>
                <a:ea typeface="Didact Gothic"/>
                <a:cs typeface="Didact Gothic"/>
                <a:sym typeface="Didact Gothic"/>
              </a:defRPr>
            </a:lvl3pPr>
            <a:lvl4pPr lvl="3" algn="ctr" rtl="0">
              <a:buNone/>
              <a:defRPr sz="1733">
                <a:solidFill>
                  <a:srgbClr val="FFFFFF"/>
                </a:solidFill>
                <a:latin typeface="Didact Gothic"/>
                <a:ea typeface="Didact Gothic"/>
                <a:cs typeface="Didact Gothic"/>
                <a:sym typeface="Didact Gothic"/>
              </a:defRPr>
            </a:lvl4pPr>
            <a:lvl5pPr lvl="4" algn="ctr" rtl="0">
              <a:buNone/>
              <a:defRPr sz="1733">
                <a:solidFill>
                  <a:srgbClr val="FFFFFF"/>
                </a:solidFill>
                <a:latin typeface="Didact Gothic"/>
                <a:ea typeface="Didact Gothic"/>
                <a:cs typeface="Didact Gothic"/>
                <a:sym typeface="Didact Gothic"/>
              </a:defRPr>
            </a:lvl5pPr>
            <a:lvl6pPr lvl="5" algn="ctr" rtl="0">
              <a:buNone/>
              <a:defRPr sz="1733">
                <a:solidFill>
                  <a:srgbClr val="FFFFFF"/>
                </a:solidFill>
                <a:latin typeface="Didact Gothic"/>
                <a:ea typeface="Didact Gothic"/>
                <a:cs typeface="Didact Gothic"/>
                <a:sym typeface="Didact Gothic"/>
              </a:defRPr>
            </a:lvl6pPr>
            <a:lvl7pPr lvl="6" algn="ctr" rtl="0">
              <a:buNone/>
              <a:defRPr sz="1733">
                <a:solidFill>
                  <a:srgbClr val="FFFFFF"/>
                </a:solidFill>
                <a:latin typeface="Didact Gothic"/>
                <a:ea typeface="Didact Gothic"/>
                <a:cs typeface="Didact Gothic"/>
                <a:sym typeface="Didact Gothic"/>
              </a:defRPr>
            </a:lvl7pPr>
            <a:lvl8pPr lvl="7" algn="ctr" rtl="0">
              <a:buNone/>
              <a:defRPr sz="1733">
                <a:solidFill>
                  <a:srgbClr val="FFFFFF"/>
                </a:solidFill>
                <a:latin typeface="Didact Gothic"/>
                <a:ea typeface="Didact Gothic"/>
                <a:cs typeface="Didact Gothic"/>
                <a:sym typeface="Didact Gothic"/>
              </a:defRPr>
            </a:lvl8pPr>
            <a:lvl9pPr lvl="8" algn="ctr" rtl="0">
              <a:buNone/>
              <a:defRPr sz="1733">
                <a:solidFill>
                  <a:srgbClr val="FFFFFF"/>
                </a:solidFill>
                <a:latin typeface="Didact Gothic"/>
                <a:ea typeface="Didact Gothic"/>
                <a:cs typeface="Didact Gothic"/>
                <a:sym typeface="Didact Gothic"/>
              </a:defRPr>
            </a:lvl9pPr>
          </a:lstStyle>
          <a:p>
            <a:fld id="{00000000-1234-1234-1234-123412341234}" type="slidenum">
              <a:rPr lang="en" smtClean="0"/>
              <a:pPr/>
              <a:t>‹#›</a:t>
            </a:fld>
            <a:endParaRPr lang="en" dirty="0">
              <a:solidFill>
                <a:schemeClr val="dk2"/>
              </a:solidFill>
              <a:ea typeface="Oswald Medium"/>
              <a:sym typeface="Oswald Medium"/>
            </a:endParaRPr>
          </a:p>
        </p:txBody>
      </p:sp>
      <p:sp>
        <p:nvSpPr>
          <p:cNvPr id="137" name="Google Shape;137;p19"/>
          <p:cNvSpPr txBox="1">
            <a:spLocks noGrp="1"/>
          </p:cNvSpPr>
          <p:nvPr>
            <p:ph type="subTitle" idx="1"/>
          </p:nvPr>
        </p:nvSpPr>
        <p:spPr>
          <a:xfrm>
            <a:off x="5304067" y="3251500"/>
            <a:ext cx="4130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sz="1867">
                <a:solidFill>
                  <a:schemeClr val="dk1"/>
                </a:solidFill>
              </a:defRPr>
            </a:lvl2pPr>
            <a:lvl3pPr lvl="2" rtl="0">
              <a:lnSpc>
                <a:spcPct val="100000"/>
              </a:lnSpc>
              <a:spcBef>
                <a:spcPts val="2133"/>
              </a:spcBef>
              <a:spcAft>
                <a:spcPts val="0"/>
              </a:spcAft>
              <a:buNone/>
              <a:defRPr sz="1867">
                <a:solidFill>
                  <a:schemeClr val="dk1"/>
                </a:solidFill>
              </a:defRPr>
            </a:lvl3pPr>
            <a:lvl4pPr lvl="3" rtl="0">
              <a:lnSpc>
                <a:spcPct val="100000"/>
              </a:lnSpc>
              <a:spcBef>
                <a:spcPts val="2133"/>
              </a:spcBef>
              <a:spcAft>
                <a:spcPts val="0"/>
              </a:spcAft>
              <a:buNone/>
              <a:defRPr sz="1867">
                <a:solidFill>
                  <a:schemeClr val="dk1"/>
                </a:solidFill>
              </a:defRPr>
            </a:lvl4pPr>
            <a:lvl5pPr lvl="4" rtl="0">
              <a:lnSpc>
                <a:spcPct val="100000"/>
              </a:lnSpc>
              <a:spcBef>
                <a:spcPts val="2133"/>
              </a:spcBef>
              <a:spcAft>
                <a:spcPts val="0"/>
              </a:spcAft>
              <a:buNone/>
              <a:defRPr sz="1867">
                <a:solidFill>
                  <a:schemeClr val="dk1"/>
                </a:solidFill>
              </a:defRPr>
            </a:lvl5pPr>
            <a:lvl6pPr lvl="5" rtl="0">
              <a:lnSpc>
                <a:spcPct val="100000"/>
              </a:lnSpc>
              <a:spcBef>
                <a:spcPts val="2133"/>
              </a:spcBef>
              <a:spcAft>
                <a:spcPts val="0"/>
              </a:spcAft>
              <a:buNone/>
              <a:defRPr sz="1867">
                <a:solidFill>
                  <a:schemeClr val="dk1"/>
                </a:solidFill>
              </a:defRPr>
            </a:lvl6pPr>
            <a:lvl7pPr lvl="6" rtl="0">
              <a:lnSpc>
                <a:spcPct val="100000"/>
              </a:lnSpc>
              <a:spcBef>
                <a:spcPts val="2133"/>
              </a:spcBef>
              <a:spcAft>
                <a:spcPts val="0"/>
              </a:spcAft>
              <a:buNone/>
              <a:defRPr sz="1867">
                <a:solidFill>
                  <a:schemeClr val="dk1"/>
                </a:solidFill>
              </a:defRPr>
            </a:lvl7pPr>
            <a:lvl8pPr lvl="7" rtl="0">
              <a:lnSpc>
                <a:spcPct val="100000"/>
              </a:lnSpc>
              <a:spcBef>
                <a:spcPts val="2133"/>
              </a:spcBef>
              <a:spcAft>
                <a:spcPts val="0"/>
              </a:spcAft>
              <a:buNone/>
              <a:defRPr sz="1867">
                <a:solidFill>
                  <a:schemeClr val="dk1"/>
                </a:solidFill>
              </a:defRPr>
            </a:lvl8pPr>
            <a:lvl9pPr lvl="8" rtl="0">
              <a:lnSpc>
                <a:spcPct val="100000"/>
              </a:lnSpc>
              <a:spcBef>
                <a:spcPts val="2133"/>
              </a:spcBef>
              <a:spcAft>
                <a:spcPts val="2133"/>
              </a:spcAft>
              <a:buNone/>
              <a:defRPr sz="1867">
                <a:solidFill>
                  <a:schemeClr val="dk1"/>
                </a:solidFill>
              </a:defRPr>
            </a:lvl9pPr>
          </a:lstStyle>
          <a:p>
            <a:endParaRPr dirty="0"/>
          </a:p>
        </p:txBody>
      </p:sp>
      <p:sp>
        <p:nvSpPr>
          <p:cNvPr id="138" name="Google Shape;138;p19"/>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133637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199457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13"/>
        <p:cNvGrpSpPr/>
        <p:nvPr/>
      </p:nvGrpSpPr>
      <p:grpSpPr>
        <a:xfrm>
          <a:off x="0" y="0"/>
          <a:ext cx="0" cy="0"/>
          <a:chOff x="0" y="0"/>
          <a:chExt cx="0" cy="0"/>
        </a:xfrm>
      </p:grpSpPr>
      <p:sp>
        <p:nvSpPr>
          <p:cNvPr id="14" name="Google Shape;14;p3"/>
          <p:cNvSpPr/>
          <p:nvPr/>
        </p:nvSpPr>
        <p:spPr>
          <a:xfrm flipH="1">
            <a:off x="-68" y="-16567"/>
            <a:ext cx="12192000" cy="6924800"/>
          </a:xfrm>
          <a:prstGeom prst="rect">
            <a:avLst/>
          </a:prstGeom>
          <a:solidFill>
            <a:schemeClr val="lt2">
              <a:alpha val="219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 name="Google Shape;15;p3"/>
          <p:cNvSpPr/>
          <p:nvPr/>
        </p:nvSpPr>
        <p:spPr>
          <a:xfrm rot="5400000" flipH="1">
            <a:off x="5253767" y="2668221"/>
            <a:ext cx="6924800" cy="155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 name="Google Shape;16;p3"/>
          <p:cNvSpPr/>
          <p:nvPr/>
        </p:nvSpPr>
        <p:spPr>
          <a:xfrm>
            <a:off x="2260961" y="2875315"/>
            <a:ext cx="524800" cy="52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FFFFF"/>
              </a:solidFill>
              <a:latin typeface="Calibri" panose="020F0502020204030204" pitchFamily="34" charset="0"/>
            </a:endParaRPr>
          </a:p>
        </p:txBody>
      </p:sp>
      <p:sp>
        <p:nvSpPr>
          <p:cNvPr id="17" name="Google Shape;17;p3"/>
          <p:cNvSpPr txBox="1">
            <a:spLocks noGrp="1"/>
          </p:cNvSpPr>
          <p:nvPr>
            <p:ph type="ctrTitle"/>
          </p:nvPr>
        </p:nvSpPr>
        <p:spPr>
          <a:xfrm>
            <a:off x="2785785" y="2839452"/>
            <a:ext cx="24376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latin typeface="Calibri" panose="020F0502020204030204" pitchFamily="34" charset="0"/>
                <a:cs typeface="Calibri" panose="020F0502020204030204" pitchFamily="34" charset="0"/>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18" name="Google Shape;18;p3"/>
          <p:cNvSpPr txBox="1">
            <a:spLocks noGrp="1"/>
          </p:cNvSpPr>
          <p:nvPr>
            <p:ph type="title" idx="2" hasCustomPrompt="1"/>
          </p:nvPr>
        </p:nvSpPr>
        <p:spPr>
          <a:xfrm>
            <a:off x="1074325" y="2127507"/>
            <a:ext cx="1497600" cy="1201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19" name="Google Shape;19;p3"/>
          <p:cNvSpPr/>
          <p:nvPr/>
        </p:nvSpPr>
        <p:spPr>
          <a:xfrm>
            <a:off x="2260961" y="3902348"/>
            <a:ext cx="524800" cy="52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FFFFF"/>
              </a:solidFill>
              <a:latin typeface="Calibri" panose="020F0502020204030204" pitchFamily="34" charset="0"/>
            </a:endParaRPr>
          </a:p>
        </p:txBody>
      </p:sp>
      <p:sp>
        <p:nvSpPr>
          <p:cNvPr id="20" name="Google Shape;20;p3"/>
          <p:cNvSpPr txBox="1">
            <a:spLocks noGrp="1"/>
          </p:cNvSpPr>
          <p:nvPr>
            <p:ph type="ctrTitle" idx="3"/>
          </p:nvPr>
        </p:nvSpPr>
        <p:spPr>
          <a:xfrm>
            <a:off x="2796611" y="3716584"/>
            <a:ext cx="2437600" cy="77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200">
                <a:solidFill>
                  <a:schemeClr val="dk2"/>
                </a:solidFill>
                <a:latin typeface="Calibri" panose="020F0502020204030204" pitchFamily="34" charset="0"/>
                <a:cs typeface="Calibri" panose="020F0502020204030204" pitchFamily="34" charset="0"/>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21" name="Google Shape;21;p3"/>
          <p:cNvSpPr txBox="1">
            <a:spLocks noGrp="1"/>
          </p:cNvSpPr>
          <p:nvPr>
            <p:ph type="title" idx="4" hasCustomPrompt="1"/>
          </p:nvPr>
        </p:nvSpPr>
        <p:spPr>
          <a:xfrm>
            <a:off x="1074325" y="3154540"/>
            <a:ext cx="1497600" cy="1201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22" name="Google Shape;22;p3"/>
          <p:cNvSpPr/>
          <p:nvPr/>
        </p:nvSpPr>
        <p:spPr>
          <a:xfrm>
            <a:off x="6252061" y="2875315"/>
            <a:ext cx="524800" cy="52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FFFFF"/>
              </a:solidFill>
              <a:latin typeface="Calibri" panose="020F0502020204030204" pitchFamily="34" charset="0"/>
            </a:endParaRPr>
          </a:p>
        </p:txBody>
      </p:sp>
      <p:sp>
        <p:nvSpPr>
          <p:cNvPr id="23" name="Google Shape;23;p3"/>
          <p:cNvSpPr txBox="1">
            <a:spLocks noGrp="1"/>
          </p:cNvSpPr>
          <p:nvPr>
            <p:ph type="ctrTitle" idx="5"/>
          </p:nvPr>
        </p:nvSpPr>
        <p:spPr>
          <a:xfrm>
            <a:off x="6776885" y="2839452"/>
            <a:ext cx="24376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latin typeface="Calibri" panose="020F0502020204030204" pitchFamily="34" charset="0"/>
                <a:cs typeface="Calibri" panose="020F0502020204030204" pitchFamily="34" charset="0"/>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24" name="Google Shape;24;p3"/>
          <p:cNvSpPr txBox="1">
            <a:spLocks noGrp="1"/>
          </p:cNvSpPr>
          <p:nvPr>
            <p:ph type="title" idx="6" hasCustomPrompt="1"/>
          </p:nvPr>
        </p:nvSpPr>
        <p:spPr>
          <a:xfrm>
            <a:off x="5065425" y="2127507"/>
            <a:ext cx="1497600" cy="1201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25" name="Google Shape;25;p3"/>
          <p:cNvSpPr/>
          <p:nvPr/>
        </p:nvSpPr>
        <p:spPr>
          <a:xfrm>
            <a:off x="6252061" y="3902348"/>
            <a:ext cx="524800" cy="524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FFFFFF"/>
              </a:solidFill>
              <a:latin typeface="Calibri" panose="020F0502020204030204" pitchFamily="34" charset="0"/>
            </a:endParaRPr>
          </a:p>
        </p:txBody>
      </p:sp>
      <p:sp>
        <p:nvSpPr>
          <p:cNvPr id="26" name="Google Shape;26;p3"/>
          <p:cNvSpPr txBox="1">
            <a:spLocks noGrp="1"/>
          </p:cNvSpPr>
          <p:nvPr>
            <p:ph type="ctrTitle" idx="7"/>
          </p:nvPr>
        </p:nvSpPr>
        <p:spPr>
          <a:xfrm>
            <a:off x="6787711" y="3716584"/>
            <a:ext cx="2437600" cy="77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sz="3200">
                <a:solidFill>
                  <a:schemeClr val="dk2"/>
                </a:solidFill>
                <a:latin typeface="Calibri" panose="020F0502020204030204" pitchFamily="34" charset="0"/>
                <a:cs typeface="Calibri" panose="020F0502020204030204" pitchFamily="34" charset="0"/>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27" name="Google Shape;27;p3"/>
          <p:cNvSpPr txBox="1">
            <a:spLocks noGrp="1"/>
          </p:cNvSpPr>
          <p:nvPr>
            <p:ph type="title" idx="8" hasCustomPrompt="1"/>
          </p:nvPr>
        </p:nvSpPr>
        <p:spPr>
          <a:xfrm>
            <a:off x="5065425" y="3154540"/>
            <a:ext cx="1497600" cy="1201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2"/>
              </a:buClr>
              <a:buSzPts val="4800"/>
              <a:buFont typeface="Fira Sans Extra Condensed Medium"/>
              <a:buNone/>
              <a:defRPr sz="6400">
                <a:solidFill>
                  <a:schemeClr val="dk2"/>
                </a:solidFill>
                <a:latin typeface="Fira Sans Extra Condensed Medium"/>
                <a:ea typeface="Fira Sans Extra Condensed Medium"/>
                <a:cs typeface="Fira Sans Extra Condensed Medium"/>
                <a:sym typeface="Fira Sans Extra Condensed Medium"/>
              </a:defRPr>
            </a:lvl9pPr>
          </a:lstStyle>
          <a:p>
            <a:r>
              <a:rPr dirty="0"/>
              <a:t>xx%</a:t>
            </a:r>
          </a:p>
        </p:txBody>
      </p:sp>
    </p:spTree>
    <p:extLst>
      <p:ext uri="{BB962C8B-B14F-4D97-AF65-F5344CB8AC3E}">
        <p14:creationId xmlns:p14="http://schemas.microsoft.com/office/powerpoint/2010/main" val="231313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0"/>
        <p:cNvGrpSpPr/>
        <p:nvPr/>
      </p:nvGrpSpPr>
      <p:grpSpPr>
        <a:xfrm>
          <a:off x="0" y="0"/>
          <a:ext cx="0" cy="0"/>
          <a:chOff x="0" y="0"/>
          <a:chExt cx="0" cy="0"/>
        </a:xfrm>
      </p:grpSpPr>
      <p:sp>
        <p:nvSpPr>
          <p:cNvPr id="141" name="Google Shape;141;p21"/>
          <p:cNvSpPr/>
          <p:nvPr/>
        </p:nvSpPr>
        <p:spPr>
          <a:xfrm flipH="1">
            <a:off x="14281" y="3083500"/>
            <a:ext cx="9134800" cy="3835600"/>
          </a:xfrm>
          <a:prstGeom prst="rect">
            <a:avLst/>
          </a:prstGeom>
          <a:solidFill>
            <a:schemeClr val="accent1"/>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42" name="Google Shape;142;p21"/>
          <p:cNvSpPr txBox="1">
            <a:spLocks noGrp="1"/>
          </p:cNvSpPr>
          <p:nvPr>
            <p:ph type="title"/>
          </p:nvPr>
        </p:nvSpPr>
        <p:spPr>
          <a:xfrm>
            <a:off x="1147868" y="753351"/>
            <a:ext cx="659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3" name="Google Shape;143;p21"/>
          <p:cNvSpPr txBox="1">
            <a:spLocks noGrp="1"/>
          </p:cNvSpPr>
          <p:nvPr>
            <p:ph type="body" idx="1"/>
          </p:nvPr>
        </p:nvSpPr>
        <p:spPr>
          <a:xfrm>
            <a:off x="1147868" y="1865351"/>
            <a:ext cx="65988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atin typeface="Calibri" panose="020F0502020204030204" pitchFamily="34" charset="0"/>
                <a:cs typeface="Calibri" panose="020F0502020204030204" pitchFamily="34" charset="0"/>
              </a:defRPr>
            </a:lvl1pPr>
            <a:lvl2pPr marL="1219170" lvl="1" indent="-406390" rtl="0">
              <a:spcBef>
                <a:spcPts val="2133"/>
              </a:spcBef>
              <a:spcAft>
                <a:spcPts val="0"/>
              </a:spcAft>
              <a:buSzPts val="1200"/>
              <a:buChar char="○"/>
              <a:defRPr/>
            </a:lvl2pPr>
            <a:lvl3pPr marL="1828754" lvl="2" indent="-406390" rtl="0">
              <a:spcBef>
                <a:spcPts val="2133"/>
              </a:spcBef>
              <a:spcAft>
                <a:spcPts val="0"/>
              </a:spcAft>
              <a:buSzPts val="1200"/>
              <a:buChar char="■"/>
              <a:defRPr/>
            </a:lvl3pPr>
            <a:lvl4pPr marL="2438339" lvl="3" indent="-406390" rtl="0">
              <a:spcBef>
                <a:spcPts val="2133"/>
              </a:spcBef>
              <a:spcAft>
                <a:spcPts val="0"/>
              </a:spcAft>
              <a:buSzPts val="1200"/>
              <a:buChar char="●"/>
              <a:defRPr/>
            </a:lvl4pPr>
            <a:lvl5pPr marL="3047924" lvl="4" indent="-406390" rtl="0">
              <a:spcBef>
                <a:spcPts val="2133"/>
              </a:spcBef>
              <a:spcAft>
                <a:spcPts val="0"/>
              </a:spcAft>
              <a:buSzPts val="1200"/>
              <a:buChar char="○"/>
              <a:defRPr/>
            </a:lvl5pPr>
            <a:lvl6pPr marL="3657509" lvl="5" indent="-406390" rtl="0">
              <a:spcBef>
                <a:spcPts val="2133"/>
              </a:spcBef>
              <a:spcAft>
                <a:spcPts val="0"/>
              </a:spcAft>
              <a:buSzPts val="1200"/>
              <a:buChar char="■"/>
              <a:defRPr/>
            </a:lvl6pPr>
            <a:lvl7pPr marL="4267093" lvl="6" indent="-406390" rtl="0">
              <a:spcBef>
                <a:spcPts val="2133"/>
              </a:spcBef>
              <a:spcAft>
                <a:spcPts val="0"/>
              </a:spcAft>
              <a:buSzPts val="1200"/>
              <a:buChar char="●"/>
              <a:defRPr/>
            </a:lvl7pPr>
            <a:lvl8pPr marL="4876678" lvl="7" indent="-406390" rtl="0">
              <a:spcBef>
                <a:spcPts val="2133"/>
              </a:spcBef>
              <a:spcAft>
                <a:spcPts val="0"/>
              </a:spcAft>
              <a:buSzPts val="1200"/>
              <a:buChar char="○"/>
              <a:defRPr/>
            </a:lvl8pPr>
            <a:lvl9pPr marL="5486263" lvl="8" indent="-406390" rtl="0">
              <a:spcBef>
                <a:spcPts val="2133"/>
              </a:spcBef>
              <a:spcAft>
                <a:spcPts val="2133"/>
              </a:spcAft>
              <a:buSzPts val="1200"/>
              <a:buChar char="■"/>
              <a:defRPr/>
            </a:lvl9pPr>
          </a:lstStyle>
          <a:p>
            <a:endParaRPr dirty="0"/>
          </a:p>
        </p:txBody>
      </p:sp>
      <p:sp>
        <p:nvSpPr>
          <p:cNvPr id="144" name="Google Shape;144;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45" name="Google Shape;145;p21"/>
          <p:cNvSpPr/>
          <p:nvPr/>
        </p:nvSpPr>
        <p:spPr>
          <a:xfrm>
            <a:off x="0" y="3083500"/>
            <a:ext cx="290400" cy="3835600"/>
          </a:xfrm>
          <a:prstGeom prst="rect">
            <a:avLst/>
          </a:prstGeom>
          <a:solidFill>
            <a:schemeClr val="accent2"/>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46" name="Google Shape;146;p21"/>
          <p:cNvSpPr txBox="1"/>
          <p:nvPr/>
        </p:nvSpPr>
        <p:spPr>
          <a:xfrm rot="5400000">
            <a:off x="-679303" y="6172925"/>
            <a:ext cx="1579600" cy="373600"/>
          </a:xfrm>
          <a:prstGeom prst="rect">
            <a:avLst/>
          </a:prstGeom>
          <a:noFill/>
          <a:ln>
            <a:noFill/>
          </a:ln>
        </p:spPr>
        <p:txBody>
          <a:bodyPr spcFirstLastPara="1" wrap="square" lIns="91433" tIns="91433" rIns="91433" bIns="91433" anchor="t" anchorCtr="0">
            <a:noAutofit/>
          </a:bodyPr>
          <a:lstStyle/>
          <a:p>
            <a:pPr marL="0" lvl="0" indent="0" algn="l" rtl="0">
              <a:spcBef>
                <a:spcPts val="0"/>
              </a:spcBef>
              <a:spcAft>
                <a:spcPts val="0"/>
              </a:spcAft>
              <a:buNone/>
            </a:pPr>
            <a:r>
              <a:rPr lang="en" sz="1333" dirty="0">
                <a:solidFill>
                  <a:srgbClr val="FFFFFF"/>
                </a:solidFill>
                <a:latin typeface="Calibri" panose="020F0502020204030204" pitchFamily="34" charset="0"/>
                <a:ea typeface="Barlow Condensed"/>
                <a:cs typeface="Calibri" panose="020F0502020204030204" pitchFamily="34" charset="0"/>
                <a:sym typeface="Barlow Condensed"/>
              </a:rPr>
              <a:t>SLIDESMANIA.COM</a:t>
            </a:r>
            <a:endParaRPr sz="1333" dirty="0">
              <a:solidFill>
                <a:srgbClr val="FFFFFF"/>
              </a:solidFill>
              <a:latin typeface="Calibri" panose="020F0502020204030204" pitchFamily="34" charset="0"/>
              <a:ea typeface="Barlow Condensed"/>
              <a:cs typeface="Calibri" panose="020F0502020204030204" pitchFamily="34" charset="0"/>
              <a:sym typeface="Barlow Condensed"/>
            </a:endParaRPr>
          </a:p>
        </p:txBody>
      </p:sp>
    </p:spTree>
    <p:extLst>
      <p:ext uri="{BB962C8B-B14F-4D97-AF65-F5344CB8AC3E}">
        <p14:creationId xmlns:p14="http://schemas.microsoft.com/office/powerpoint/2010/main" val="1727274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7"/>
        <p:cNvGrpSpPr/>
        <p:nvPr/>
      </p:nvGrpSpPr>
      <p:grpSpPr>
        <a:xfrm>
          <a:off x="0" y="0"/>
          <a:ext cx="0" cy="0"/>
          <a:chOff x="0" y="0"/>
          <a:chExt cx="0" cy="0"/>
        </a:xfrm>
      </p:grpSpPr>
      <p:grpSp>
        <p:nvGrpSpPr>
          <p:cNvPr id="148" name="Google Shape;148;p22"/>
          <p:cNvGrpSpPr/>
          <p:nvPr/>
        </p:nvGrpSpPr>
        <p:grpSpPr>
          <a:xfrm>
            <a:off x="-417514" y="1"/>
            <a:ext cx="12584115" cy="6853239"/>
            <a:chOff x="-417513" y="0"/>
            <a:chExt cx="12584115" cy="6853238"/>
          </a:xfrm>
        </p:grpSpPr>
        <p:sp>
          <p:nvSpPr>
            <p:cNvPr id="149" name="Google Shape;149;p22"/>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0" name="Google Shape;150;p22"/>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1" name="Google Shape;151;p22"/>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2" name="Google Shape;152;p22"/>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20000"/>
                </a:schemeClr>
              </a:solidFill>
              <a:prstDash val="dash"/>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3" name="Google Shape;153;p22"/>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20000"/>
                </a:schemeClr>
              </a:solidFill>
              <a:prstDash val="dash"/>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4" name="Google Shape;154;p22"/>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20000"/>
                </a:schemeClr>
              </a:solidFill>
              <a:prstDash val="dash"/>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5" name="Google Shape;155;p22"/>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6" name="Google Shape;156;p22"/>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7" name="Google Shape;157;p22"/>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8" name="Google Shape;158;p22"/>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59" name="Google Shape;159;p22"/>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0" name="Google Shape;160;p22"/>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1" name="Google Shape;161;p22"/>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2" name="Google Shape;162;p22"/>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3" name="Google Shape;163;p22"/>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4" name="Google Shape;164;p22"/>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20000"/>
                </a:schemeClr>
              </a:solidFill>
              <a:prstDash val="dashDot"/>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5" name="Google Shape;165;p22"/>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20000"/>
                </a:schemeClr>
              </a:solidFill>
              <a:prstDash val="lgDash"/>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6" name="Google Shape;166;p22"/>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7" name="Google Shape;167;p22"/>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8" name="Google Shape;168;p22"/>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69" name="Google Shape;169;p22"/>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20000"/>
                </a:scheme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grpSp>
      <p:grpSp>
        <p:nvGrpSpPr>
          <p:cNvPr id="170" name="Google Shape;170;p22"/>
          <p:cNvGrpSpPr/>
          <p:nvPr/>
        </p:nvGrpSpPr>
        <p:grpSpPr>
          <a:xfrm>
            <a:off x="800144" y="1699589"/>
            <a:ext cx="3674592" cy="3470421"/>
            <a:chOff x="697883" y="1816768"/>
            <a:chExt cx="3674592" cy="3470421"/>
          </a:xfrm>
        </p:grpSpPr>
        <p:sp>
          <p:nvSpPr>
            <p:cNvPr id="171" name="Google Shape;171;p22"/>
            <p:cNvSpPr/>
            <p:nvPr/>
          </p:nvSpPr>
          <p:spPr>
            <a:xfrm>
              <a:off x="697883" y="1816768"/>
              <a:ext cx="3674400" cy="5028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72" name="Google Shape;172;p22"/>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173" name="Google Shape;173;p22"/>
            <p:cNvSpPr/>
            <p:nvPr/>
          </p:nvSpPr>
          <p:spPr>
            <a:xfrm>
              <a:off x="704075" y="2392840"/>
              <a:ext cx="3668400" cy="26244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grpSp>
      <p:sp>
        <p:nvSpPr>
          <p:cNvPr id="174" name="Google Shape;174;p22"/>
          <p:cNvSpPr txBox="1">
            <a:spLocks noGrp="1"/>
          </p:cNvSpPr>
          <p:nvPr>
            <p:ph type="title"/>
          </p:nvPr>
        </p:nvSpPr>
        <p:spPr>
          <a:xfrm>
            <a:off x="888631" y="2349925"/>
            <a:ext cx="3498800" cy="2456400"/>
          </a:xfrm>
          <a:prstGeom prst="rect">
            <a:avLst/>
          </a:prstGeom>
          <a:noFill/>
          <a:ln>
            <a:noFill/>
          </a:ln>
        </p:spPr>
        <p:txBody>
          <a:bodyPr spcFirstLastPara="1" wrap="square" lIns="171450" tIns="171450" rIns="171450" bIns="171450" anchor="ctr" anchorCtr="0">
            <a:noAutofit/>
          </a:bodyPr>
          <a:lstStyle>
            <a:lvl1pPr lvl="0" algn="ctr" rtl="0">
              <a:lnSpc>
                <a:spcPct val="85000"/>
              </a:lnSpc>
              <a:spcBef>
                <a:spcPts val="0"/>
              </a:spcBef>
              <a:spcAft>
                <a:spcPts val="0"/>
              </a:spcAft>
              <a:buClr>
                <a:srgbClr val="FFFEFF"/>
              </a:buClr>
              <a:buSzPts val="3000"/>
              <a:buFont typeface="Calibri"/>
              <a:buNone/>
              <a:defRPr>
                <a:solidFill>
                  <a:srgbClr val="FFFEFF"/>
                </a:solidFill>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75" name="Google Shape;175;p22"/>
          <p:cNvSpPr txBox="1">
            <a:spLocks noGrp="1"/>
          </p:cNvSpPr>
          <p:nvPr>
            <p:ph type="body" idx="1"/>
          </p:nvPr>
        </p:nvSpPr>
        <p:spPr>
          <a:xfrm>
            <a:off x="5118447" y="803185"/>
            <a:ext cx="6282000" cy="5248800"/>
          </a:xfrm>
          <a:prstGeom prst="rect">
            <a:avLst/>
          </a:prstGeom>
          <a:noFill/>
          <a:ln>
            <a:noFill/>
          </a:ln>
        </p:spPr>
        <p:txBody>
          <a:bodyPr spcFirstLastPara="1" wrap="square" lIns="68575" tIns="34275" rIns="68575" bIns="34275" anchor="ctr" anchorCtr="0">
            <a:noAutofit/>
          </a:bodyPr>
          <a:lstStyle>
            <a:lvl1pPr marL="609585" lvl="0" indent="-431789" algn="l" rtl="0">
              <a:lnSpc>
                <a:spcPct val="120000"/>
              </a:lnSpc>
              <a:spcBef>
                <a:spcPts val="1067"/>
              </a:spcBef>
              <a:spcAft>
                <a:spcPts val="0"/>
              </a:spcAft>
              <a:buSzPts val="1500"/>
              <a:buChar char="●"/>
              <a:defRPr>
                <a:latin typeface="Calibri" panose="020F0502020204030204" pitchFamily="34" charset="0"/>
                <a:cs typeface="Calibri" panose="020F0502020204030204" pitchFamily="34" charset="0"/>
              </a:defRPr>
            </a:lvl1pPr>
            <a:lvl2pPr marL="1219170" lvl="1" indent="-431789" algn="l" rtl="0">
              <a:lnSpc>
                <a:spcPct val="120000"/>
              </a:lnSpc>
              <a:spcBef>
                <a:spcPts val="2133"/>
              </a:spcBef>
              <a:spcAft>
                <a:spcPts val="0"/>
              </a:spcAft>
              <a:buSzPts val="1500"/>
              <a:buChar char="○"/>
              <a:defRPr/>
            </a:lvl2pPr>
            <a:lvl3pPr marL="1828754" lvl="2" indent="-431789" algn="l" rtl="0">
              <a:lnSpc>
                <a:spcPct val="120000"/>
              </a:lnSpc>
              <a:spcBef>
                <a:spcPts val="2133"/>
              </a:spcBef>
              <a:spcAft>
                <a:spcPts val="0"/>
              </a:spcAft>
              <a:buSzPts val="1500"/>
              <a:buChar char="■"/>
              <a:defRPr/>
            </a:lvl3pPr>
            <a:lvl4pPr marL="2438339" lvl="3" indent="-431789" algn="l" rtl="0">
              <a:lnSpc>
                <a:spcPct val="120000"/>
              </a:lnSpc>
              <a:spcBef>
                <a:spcPts val="2133"/>
              </a:spcBef>
              <a:spcAft>
                <a:spcPts val="0"/>
              </a:spcAft>
              <a:buSzPts val="1500"/>
              <a:buChar char="●"/>
              <a:defRPr/>
            </a:lvl4pPr>
            <a:lvl5pPr marL="3047924" lvl="4" indent="-431789" algn="l" rtl="0">
              <a:lnSpc>
                <a:spcPct val="120000"/>
              </a:lnSpc>
              <a:spcBef>
                <a:spcPts val="2133"/>
              </a:spcBef>
              <a:spcAft>
                <a:spcPts val="0"/>
              </a:spcAft>
              <a:buSzPts val="1500"/>
              <a:buChar char="○"/>
              <a:defRPr/>
            </a:lvl5pPr>
            <a:lvl6pPr marL="3657509" lvl="5" indent="-431789" algn="l" rtl="0">
              <a:lnSpc>
                <a:spcPct val="120000"/>
              </a:lnSpc>
              <a:spcBef>
                <a:spcPts val="2133"/>
              </a:spcBef>
              <a:spcAft>
                <a:spcPts val="0"/>
              </a:spcAft>
              <a:buSzPts val="1500"/>
              <a:buChar char="■"/>
              <a:defRPr/>
            </a:lvl6pPr>
            <a:lvl7pPr marL="4267093" lvl="6" indent="-431789" algn="l" rtl="0">
              <a:lnSpc>
                <a:spcPct val="120000"/>
              </a:lnSpc>
              <a:spcBef>
                <a:spcPts val="2133"/>
              </a:spcBef>
              <a:spcAft>
                <a:spcPts val="0"/>
              </a:spcAft>
              <a:buSzPts val="1500"/>
              <a:buChar char="●"/>
              <a:defRPr/>
            </a:lvl7pPr>
            <a:lvl8pPr marL="4876678" lvl="7" indent="-431789" algn="l" rtl="0">
              <a:lnSpc>
                <a:spcPct val="120000"/>
              </a:lnSpc>
              <a:spcBef>
                <a:spcPts val="2133"/>
              </a:spcBef>
              <a:spcAft>
                <a:spcPts val="0"/>
              </a:spcAft>
              <a:buSzPts val="1500"/>
              <a:buChar char="○"/>
              <a:defRPr/>
            </a:lvl8pPr>
            <a:lvl9pPr marL="5486263" lvl="8" indent="-431789" algn="l" rtl="0">
              <a:lnSpc>
                <a:spcPct val="120000"/>
              </a:lnSpc>
              <a:spcBef>
                <a:spcPts val="2133"/>
              </a:spcBef>
              <a:spcAft>
                <a:spcPts val="2133"/>
              </a:spcAft>
              <a:buSzPts val="1500"/>
              <a:buChar char="■"/>
              <a:defRPr/>
            </a:lvl9pPr>
          </a:lstStyle>
          <a:p>
            <a:endParaRPr dirty="0"/>
          </a:p>
        </p:txBody>
      </p:sp>
      <p:sp>
        <p:nvSpPr>
          <p:cNvPr id="176" name="Google Shape;176;p22"/>
          <p:cNvSpPr txBox="1">
            <a:spLocks noGrp="1"/>
          </p:cNvSpPr>
          <p:nvPr>
            <p:ph type="dt" idx="10"/>
          </p:nvPr>
        </p:nvSpPr>
        <p:spPr>
          <a:xfrm>
            <a:off x="804672" y="320040"/>
            <a:ext cx="3657600" cy="320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177" name="Google Shape;177;p22"/>
          <p:cNvSpPr txBox="1">
            <a:spLocks noGrp="1"/>
          </p:cNvSpPr>
          <p:nvPr>
            <p:ph type="ftr" idx="11"/>
          </p:nvPr>
        </p:nvSpPr>
        <p:spPr>
          <a:xfrm>
            <a:off x="804672" y="6227064"/>
            <a:ext cx="10588800" cy="3200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178" name="Google Shape;178;p22"/>
          <p:cNvSpPr txBox="1">
            <a:spLocks noGrp="1"/>
          </p:cNvSpPr>
          <p:nvPr>
            <p:ph type="sldNum" idx="12"/>
          </p:nvPr>
        </p:nvSpPr>
        <p:spPr>
          <a:xfrm>
            <a:off x="10469880" y="320040"/>
            <a:ext cx="914400" cy="3200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0903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209"/>
        <p:cNvGrpSpPr/>
        <p:nvPr/>
      </p:nvGrpSpPr>
      <p:grpSpPr>
        <a:xfrm>
          <a:off x="0" y="0"/>
          <a:ext cx="0" cy="0"/>
          <a:chOff x="0" y="0"/>
          <a:chExt cx="0" cy="0"/>
        </a:xfrm>
      </p:grpSpPr>
      <p:sp>
        <p:nvSpPr>
          <p:cNvPr id="210" name="Google Shape;210;p24"/>
          <p:cNvSpPr txBox="1">
            <a:spLocks noGrp="1"/>
          </p:cNvSpPr>
          <p:nvPr>
            <p:ph type="title"/>
          </p:nvPr>
        </p:nvSpPr>
        <p:spPr>
          <a:xfrm>
            <a:off x="711200" y="473075"/>
            <a:ext cx="10871200" cy="1143200"/>
          </a:xfrm>
          <a:prstGeom prst="rect">
            <a:avLst/>
          </a:prstGeom>
          <a:noFill/>
          <a:ln>
            <a:noFill/>
          </a:ln>
        </p:spPr>
        <p:txBody>
          <a:bodyPr spcFirstLastPara="1" wrap="square" lIns="171450" tIns="171450" rIns="171450" bIns="171450" anchor="ctr" anchorCtr="0">
            <a:noAutofit/>
          </a:bodyPr>
          <a:lstStyle>
            <a:lvl1pPr lvl="0" algn="ctr" rtl="0">
              <a:lnSpc>
                <a:spcPct val="85000"/>
              </a:lnSpc>
              <a:spcBef>
                <a:spcPts val="0"/>
              </a:spcBef>
              <a:spcAft>
                <a:spcPts val="0"/>
              </a:spcAft>
              <a:buClr>
                <a:schemeClr val="lt1"/>
              </a:buClr>
              <a:buSzPts val="1400"/>
              <a:buNone/>
              <a:defRPr>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11" name="Google Shape;211;p24"/>
          <p:cNvSpPr txBox="1">
            <a:spLocks noGrp="1"/>
          </p:cNvSpPr>
          <p:nvPr>
            <p:ph type="body" idx="1"/>
          </p:nvPr>
        </p:nvSpPr>
        <p:spPr>
          <a:xfrm>
            <a:off x="711200" y="1828800"/>
            <a:ext cx="5334000" cy="4038400"/>
          </a:xfrm>
          <a:prstGeom prst="rect">
            <a:avLst/>
          </a:prstGeom>
          <a:noFill/>
          <a:ln>
            <a:noFill/>
          </a:ln>
        </p:spPr>
        <p:txBody>
          <a:bodyPr spcFirstLastPara="1" wrap="square" lIns="68575" tIns="34275" rIns="68575" bIns="34275" anchor="t" anchorCtr="0">
            <a:noAutofit/>
          </a:bodyPr>
          <a:lstStyle>
            <a:lvl1pPr marL="609585" lvl="0" indent="-431789" algn="l" rtl="0">
              <a:lnSpc>
                <a:spcPct val="120000"/>
              </a:lnSpc>
              <a:spcBef>
                <a:spcPts val="1067"/>
              </a:spcBef>
              <a:spcAft>
                <a:spcPts val="0"/>
              </a:spcAft>
              <a:buSzPts val="1500"/>
              <a:buChar char="●"/>
              <a:defRPr>
                <a:latin typeface="Calibri" panose="020F0502020204030204" pitchFamily="34" charset="0"/>
                <a:cs typeface="Calibri" panose="020F0502020204030204" pitchFamily="34" charset="0"/>
              </a:defRPr>
            </a:lvl1pPr>
            <a:lvl2pPr marL="1219170" lvl="1" indent="-431789" algn="l" rtl="0">
              <a:lnSpc>
                <a:spcPct val="120000"/>
              </a:lnSpc>
              <a:spcBef>
                <a:spcPts val="2133"/>
              </a:spcBef>
              <a:spcAft>
                <a:spcPts val="0"/>
              </a:spcAft>
              <a:buSzPts val="1500"/>
              <a:buChar char="○"/>
              <a:defRPr/>
            </a:lvl2pPr>
            <a:lvl3pPr marL="1828754" lvl="2" indent="-431789" algn="l" rtl="0">
              <a:lnSpc>
                <a:spcPct val="120000"/>
              </a:lnSpc>
              <a:spcBef>
                <a:spcPts val="2133"/>
              </a:spcBef>
              <a:spcAft>
                <a:spcPts val="0"/>
              </a:spcAft>
              <a:buSzPts val="1500"/>
              <a:buChar char="■"/>
              <a:defRPr/>
            </a:lvl3pPr>
            <a:lvl4pPr marL="2438339" lvl="3" indent="-431789" algn="l" rtl="0">
              <a:lnSpc>
                <a:spcPct val="120000"/>
              </a:lnSpc>
              <a:spcBef>
                <a:spcPts val="2133"/>
              </a:spcBef>
              <a:spcAft>
                <a:spcPts val="0"/>
              </a:spcAft>
              <a:buSzPts val="1500"/>
              <a:buChar char="●"/>
              <a:defRPr/>
            </a:lvl4pPr>
            <a:lvl5pPr marL="3047924" lvl="4" indent="-431789" algn="l" rtl="0">
              <a:lnSpc>
                <a:spcPct val="120000"/>
              </a:lnSpc>
              <a:spcBef>
                <a:spcPts val="2133"/>
              </a:spcBef>
              <a:spcAft>
                <a:spcPts val="0"/>
              </a:spcAft>
              <a:buSzPts val="1500"/>
              <a:buChar char="○"/>
              <a:defRPr/>
            </a:lvl5pPr>
            <a:lvl6pPr marL="3657509" lvl="5" indent="-431789" algn="l" rtl="0">
              <a:lnSpc>
                <a:spcPct val="120000"/>
              </a:lnSpc>
              <a:spcBef>
                <a:spcPts val="2133"/>
              </a:spcBef>
              <a:spcAft>
                <a:spcPts val="0"/>
              </a:spcAft>
              <a:buSzPts val="1500"/>
              <a:buChar char="■"/>
              <a:defRPr/>
            </a:lvl6pPr>
            <a:lvl7pPr marL="4267093" lvl="6" indent="-431789" algn="l" rtl="0">
              <a:lnSpc>
                <a:spcPct val="120000"/>
              </a:lnSpc>
              <a:spcBef>
                <a:spcPts val="2133"/>
              </a:spcBef>
              <a:spcAft>
                <a:spcPts val="0"/>
              </a:spcAft>
              <a:buSzPts val="1500"/>
              <a:buChar char="●"/>
              <a:defRPr/>
            </a:lvl7pPr>
            <a:lvl8pPr marL="4876678" lvl="7" indent="-431789" algn="l" rtl="0">
              <a:lnSpc>
                <a:spcPct val="120000"/>
              </a:lnSpc>
              <a:spcBef>
                <a:spcPts val="2133"/>
              </a:spcBef>
              <a:spcAft>
                <a:spcPts val="0"/>
              </a:spcAft>
              <a:buSzPts val="1500"/>
              <a:buChar char="○"/>
              <a:defRPr/>
            </a:lvl8pPr>
            <a:lvl9pPr marL="5486263" lvl="8" indent="-431789" algn="l" rtl="0">
              <a:lnSpc>
                <a:spcPct val="120000"/>
              </a:lnSpc>
              <a:spcBef>
                <a:spcPts val="2133"/>
              </a:spcBef>
              <a:spcAft>
                <a:spcPts val="2133"/>
              </a:spcAft>
              <a:buSzPts val="1500"/>
              <a:buChar char="■"/>
              <a:defRPr/>
            </a:lvl9pPr>
          </a:lstStyle>
          <a:p>
            <a:endParaRPr dirty="0"/>
          </a:p>
        </p:txBody>
      </p:sp>
      <p:sp>
        <p:nvSpPr>
          <p:cNvPr id="212" name="Google Shape;212;p24"/>
          <p:cNvSpPr>
            <a:spLocks noGrp="1"/>
          </p:cNvSpPr>
          <p:nvPr>
            <p:ph type="clipArt" idx="2"/>
          </p:nvPr>
        </p:nvSpPr>
        <p:spPr>
          <a:xfrm>
            <a:off x="6248400" y="1828800"/>
            <a:ext cx="5334000" cy="4038400"/>
          </a:xfrm>
          <a:prstGeom prst="rect">
            <a:avLst/>
          </a:prstGeom>
          <a:noFill/>
          <a:ln>
            <a:noFill/>
          </a:ln>
        </p:spPr>
        <p:txBody>
          <a:bodyPr spcFirstLastPara="1" wrap="square" lIns="68575" tIns="34275" rIns="68575" bIns="34275" anchor="t" anchorCtr="0">
            <a:noAutofit/>
          </a:bodyPr>
          <a:lstStyle>
            <a:lvl1pPr marR="0" lvl="0" algn="l" rtl="0">
              <a:lnSpc>
                <a:spcPct val="120000"/>
              </a:lnSpc>
              <a:spcBef>
                <a:spcPts val="1067"/>
              </a:spcBef>
              <a:spcAft>
                <a:spcPts val="0"/>
              </a:spcAft>
              <a:buClr>
                <a:schemeClr val="accent1"/>
              </a:buClr>
              <a:buSzPts val="1500"/>
              <a:buFont typeface="Noto Sans Symbols"/>
              <a:buChar char="▪"/>
              <a:defRPr sz="1867"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Rockwell"/>
              </a:defRPr>
            </a:lvl1pPr>
            <a:lvl2pPr marR="0" lvl="1" algn="l" rtl="0">
              <a:lnSpc>
                <a:spcPct val="120000"/>
              </a:lnSpc>
              <a:spcBef>
                <a:spcPts val="533"/>
              </a:spcBef>
              <a:spcAft>
                <a:spcPts val="0"/>
              </a:spcAft>
              <a:buClr>
                <a:schemeClr val="accent1"/>
              </a:buClr>
              <a:buSzPts val="1300"/>
              <a:buFont typeface="Noto Sans Symbols"/>
              <a:buChar char="▪"/>
              <a:defRPr sz="1600" b="0" i="0" u="none" strike="noStrike" cap="none">
                <a:solidFill>
                  <a:schemeClr val="lt1"/>
                </a:solidFill>
                <a:latin typeface="Rockwell"/>
                <a:ea typeface="Rockwell"/>
                <a:cs typeface="Rockwell"/>
                <a:sym typeface="Rockwell"/>
              </a:defRPr>
            </a:lvl2pPr>
            <a:lvl3pPr marR="0" lvl="2" algn="l" rtl="0">
              <a:lnSpc>
                <a:spcPct val="120000"/>
              </a:lnSpc>
              <a:spcBef>
                <a:spcPts val="533"/>
              </a:spcBef>
              <a:spcAft>
                <a:spcPts val="0"/>
              </a:spcAft>
              <a:buClr>
                <a:schemeClr val="accent1"/>
              </a:buClr>
              <a:buSzPts val="1200"/>
              <a:buFont typeface="Noto Sans Symbols"/>
              <a:buChar char="▪"/>
              <a:defRPr sz="1467" b="0" i="0" u="none" strike="noStrike" cap="none">
                <a:solidFill>
                  <a:schemeClr val="lt1"/>
                </a:solidFill>
                <a:latin typeface="Rockwell"/>
                <a:ea typeface="Rockwell"/>
                <a:cs typeface="Rockwell"/>
                <a:sym typeface="Rockwell"/>
              </a:defRPr>
            </a:lvl3pPr>
            <a:lvl4pPr marR="0" lvl="3"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4pPr>
            <a:lvl5pPr marR="0" lvl="4"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5pPr>
            <a:lvl6pPr marR="0" lvl="5"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6pPr>
            <a:lvl7pPr marR="0" lvl="6"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7pPr>
            <a:lvl8pPr marR="0" lvl="7"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8pPr>
            <a:lvl9pPr marR="0" lvl="8"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9pPr>
          </a:lstStyle>
          <a:p>
            <a:endParaRPr dirty="0"/>
          </a:p>
        </p:txBody>
      </p:sp>
      <p:sp>
        <p:nvSpPr>
          <p:cNvPr id="213" name="Google Shape;213;p24"/>
          <p:cNvSpPr txBox="1">
            <a:spLocks noGrp="1"/>
          </p:cNvSpPr>
          <p:nvPr>
            <p:ph type="dt" idx="10"/>
          </p:nvPr>
        </p:nvSpPr>
        <p:spPr>
          <a:xfrm>
            <a:off x="804672" y="320040"/>
            <a:ext cx="3657600" cy="320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14" name="Google Shape;214;p24"/>
          <p:cNvSpPr txBox="1">
            <a:spLocks noGrp="1"/>
          </p:cNvSpPr>
          <p:nvPr>
            <p:ph type="ftr" idx="11"/>
          </p:nvPr>
        </p:nvSpPr>
        <p:spPr>
          <a:xfrm>
            <a:off x="804672" y="6227064"/>
            <a:ext cx="10588800" cy="3200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15" name="Google Shape;215;p24"/>
          <p:cNvSpPr txBox="1">
            <a:spLocks noGrp="1"/>
          </p:cNvSpPr>
          <p:nvPr>
            <p:ph type="sldNum" idx="12"/>
          </p:nvPr>
        </p:nvSpPr>
        <p:spPr>
          <a:xfrm>
            <a:off x="10469880" y="320040"/>
            <a:ext cx="914400" cy="3200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067"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Rockwell"/>
              </a:defRPr>
            </a:lvl1pPr>
            <a:lvl2pPr marL="0" marR="0" lvl="1" indent="0" algn="r" rtl="0">
              <a:spcBef>
                <a:spcPts val="0"/>
              </a:spcBef>
              <a:buNone/>
              <a:defRPr sz="1067" b="0" i="0" u="none" strike="noStrike" cap="none">
                <a:solidFill>
                  <a:schemeClr val="lt1"/>
                </a:solidFill>
                <a:latin typeface="Rockwell"/>
                <a:ea typeface="Rockwell"/>
                <a:cs typeface="Rockwell"/>
                <a:sym typeface="Rockwell"/>
              </a:defRPr>
            </a:lvl2pPr>
            <a:lvl3pPr marL="0" marR="0" lvl="2" indent="0" algn="r" rtl="0">
              <a:spcBef>
                <a:spcPts val="0"/>
              </a:spcBef>
              <a:buNone/>
              <a:defRPr sz="1067" b="0" i="0" u="none" strike="noStrike" cap="none">
                <a:solidFill>
                  <a:schemeClr val="lt1"/>
                </a:solidFill>
                <a:latin typeface="Rockwell"/>
                <a:ea typeface="Rockwell"/>
                <a:cs typeface="Rockwell"/>
                <a:sym typeface="Rockwell"/>
              </a:defRPr>
            </a:lvl3pPr>
            <a:lvl4pPr marL="0" marR="0" lvl="3" indent="0" algn="r" rtl="0">
              <a:spcBef>
                <a:spcPts val="0"/>
              </a:spcBef>
              <a:buNone/>
              <a:defRPr sz="1067" b="0" i="0" u="none" strike="noStrike" cap="none">
                <a:solidFill>
                  <a:schemeClr val="lt1"/>
                </a:solidFill>
                <a:latin typeface="Rockwell"/>
                <a:ea typeface="Rockwell"/>
                <a:cs typeface="Rockwell"/>
                <a:sym typeface="Rockwell"/>
              </a:defRPr>
            </a:lvl4pPr>
            <a:lvl5pPr marL="0" marR="0" lvl="4" indent="0" algn="r" rtl="0">
              <a:spcBef>
                <a:spcPts val="0"/>
              </a:spcBef>
              <a:buNone/>
              <a:defRPr sz="1067" b="0" i="0" u="none" strike="noStrike" cap="none">
                <a:solidFill>
                  <a:schemeClr val="lt1"/>
                </a:solidFill>
                <a:latin typeface="Rockwell"/>
                <a:ea typeface="Rockwell"/>
                <a:cs typeface="Rockwell"/>
                <a:sym typeface="Rockwell"/>
              </a:defRPr>
            </a:lvl5pPr>
            <a:lvl6pPr marL="0" marR="0" lvl="5" indent="0" algn="r" rtl="0">
              <a:spcBef>
                <a:spcPts val="0"/>
              </a:spcBef>
              <a:buNone/>
              <a:defRPr sz="1067" b="0" i="0" u="none" strike="noStrike" cap="none">
                <a:solidFill>
                  <a:schemeClr val="lt1"/>
                </a:solidFill>
                <a:latin typeface="Rockwell"/>
                <a:ea typeface="Rockwell"/>
                <a:cs typeface="Rockwell"/>
                <a:sym typeface="Rockwell"/>
              </a:defRPr>
            </a:lvl6pPr>
            <a:lvl7pPr marL="0" marR="0" lvl="6" indent="0" algn="r" rtl="0">
              <a:spcBef>
                <a:spcPts val="0"/>
              </a:spcBef>
              <a:buNone/>
              <a:defRPr sz="1067" b="0" i="0" u="none" strike="noStrike" cap="none">
                <a:solidFill>
                  <a:schemeClr val="lt1"/>
                </a:solidFill>
                <a:latin typeface="Rockwell"/>
                <a:ea typeface="Rockwell"/>
                <a:cs typeface="Rockwell"/>
                <a:sym typeface="Rockwell"/>
              </a:defRPr>
            </a:lvl7pPr>
            <a:lvl8pPr marL="0" marR="0" lvl="7" indent="0" algn="r" rtl="0">
              <a:spcBef>
                <a:spcPts val="0"/>
              </a:spcBef>
              <a:buNone/>
              <a:defRPr sz="1067" b="0" i="0" u="none" strike="noStrike" cap="none">
                <a:solidFill>
                  <a:schemeClr val="lt1"/>
                </a:solidFill>
                <a:latin typeface="Rockwell"/>
                <a:ea typeface="Rockwell"/>
                <a:cs typeface="Rockwell"/>
                <a:sym typeface="Rockwell"/>
              </a:defRPr>
            </a:lvl8pPr>
            <a:lvl9pPr marL="0" marR="0" lvl="8" indent="0" algn="r" rtl="0">
              <a:spcBef>
                <a:spcPts val="0"/>
              </a:spcBef>
              <a:buNone/>
              <a:defRPr sz="1067"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33223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
        <p:nvSpPr>
          <p:cNvPr id="217" name="Google Shape;217;p25"/>
          <p:cNvSpPr txBox="1">
            <a:spLocks noGrp="1"/>
          </p:cNvSpPr>
          <p:nvPr>
            <p:ph type="dt" idx="10"/>
          </p:nvPr>
        </p:nvSpPr>
        <p:spPr>
          <a:xfrm>
            <a:off x="804672" y="320040"/>
            <a:ext cx="3657600" cy="320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18" name="Google Shape;218;p25"/>
          <p:cNvSpPr txBox="1">
            <a:spLocks noGrp="1"/>
          </p:cNvSpPr>
          <p:nvPr>
            <p:ph type="ftr" idx="11"/>
          </p:nvPr>
        </p:nvSpPr>
        <p:spPr>
          <a:xfrm>
            <a:off x="804672" y="6227064"/>
            <a:ext cx="10588800" cy="3200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19" name="Google Shape;219;p25"/>
          <p:cNvSpPr txBox="1">
            <a:spLocks noGrp="1"/>
          </p:cNvSpPr>
          <p:nvPr>
            <p:ph type="sldNum" idx="12"/>
          </p:nvPr>
        </p:nvSpPr>
        <p:spPr>
          <a:xfrm>
            <a:off x="10469880" y="320040"/>
            <a:ext cx="914400" cy="3200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5888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253"/>
        <p:cNvGrpSpPr/>
        <p:nvPr/>
      </p:nvGrpSpPr>
      <p:grpSpPr>
        <a:xfrm>
          <a:off x="0" y="0"/>
          <a:ext cx="0" cy="0"/>
          <a:chOff x="0" y="0"/>
          <a:chExt cx="0" cy="0"/>
        </a:xfrm>
      </p:grpSpPr>
      <p:sp>
        <p:nvSpPr>
          <p:cNvPr id="254" name="Google Shape;254;p27"/>
          <p:cNvSpPr txBox="1">
            <a:spLocks noGrp="1"/>
          </p:cNvSpPr>
          <p:nvPr>
            <p:ph type="title"/>
          </p:nvPr>
        </p:nvSpPr>
        <p:spPr>
          <a:xfrm>
            <a:off x="711200" y="473075"/>
            <a:ext cx="10871200" cy="1143200"/>
          </a:xfrm>
          <a:prstGeom prst="rect">
            <a:avLst/>
          </a:prstGeom>
          <a:noFill/>
          <a:ln>
            <a:noFill/>
          </a:ln>
        </p:spPr>
        <p:txBody>
          <a:bodyPr spcFirstLastPara="1" wrap="square" lIns="171450" tIns="171450" rIns="171450" bIns="171450" anchor="ctr" anchorCtr="0">
            <a:noAutofit/>
          </a:bodyPr>
          <a:lstStyle>
            <a:lvl1pPr lvl="0" algn="ctr" rtl="0">
              <a:lnSpc>
                <a:spcPct val="85000"/>
              </a:lnSpc>
              <a:spcBef>
                <a:spcPts val="0"/>
              </a:spcBef>
              <a:spcAft>
                <a:spcPts val="0"/>
              </a:spcAft>
              <a:buClr>
                <a:schemeClr val="lt1"/>
              </a:buClr>
              <a:buSzPts val="1400"/>
              <a:buNone/>
              <a:defRPr>
                <a:latin typeface="Calibri" panose="020F0502020204030204" pitchFamily="34" charset="0"/>
                <a:cs typeface="Calibri"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55" name="Google Shape;255;p27"/>
          <p:cNvSpPr>
            <a:spLocks noGrp="1"/>
          </p:cNvSpPr>
          <p:nvPr>
            <p:ph type="clipArt" idx="2"/>
          </p:nvPr>
        </p:nvSpPr>
        <p:spPr>
          <a:xfrm>
            <a:off x="711200" y="1828800"/>
            <a:ext cx="5334000" cy="4038400"/>
          </a:xfrm>
          <a:prstGeom prst="rect">
            <a:avLst/>
          </a:prstGeom>
          <a:noFill/>
          <a:ln>
            <a:noFill/>
          </a:ln>
        </p:spPr>
        <p:txBody>
          <a:bodyPr spcFirstLastPara="1" wrap="square" lIns="68575" tIns="34275" rIns="68575" bIns="34275" anchor="t" anchorCtr="0">
            <a:noAutofit/>
          </a:bodyPr>
          <a:lstStyle>
            <a:lvl1pPr marR="0" lvl="0" algn="l" rtl="0">
              <a:lnSpc>
                <a:spcPct val="120000"/>
              </a:lnSpc>
              <a:spcBef>
                <a:spcPts val="1067"/>
              </a:spcBef>
              <a:spcAft>
                <a:spcPts val="0"/>
              </a:spcAft>
              <a:buClr>
                <a:schemeClr val="accent1"/>
              </a:buClr>
              <a:buSzPts val="1500"/>
              <a:buFont typeface="Noto Sans Symbols"/>
              <a:buChar char="▪"/>
              <a:defRPr sz="1867" b="0"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Rockwell"/>
              </a:defRPr>
            </a:lvl1pPr>
            <a:lvl2pPr marR="0" lvl="1" algn="l" rtl="0">
              <a:lnSpc>
                <a:spcPct val="120000"/>
              </a:lnSpc>
              <a:spcBef>
                <a:spcPts val="533"/>
              </a:spcBef>
              <a:spcAft>
                <a:spcPts val="0"/>
              </a:spcAft>
              <a:buClr>
                <a:schemeClr val="accent1"/>
              </a:buClr>
              <a:buSzPts val="1300"/>
              <a:buFont typeface="Noto Sans Symbols"/>
              <a:buChar char="▪"/>
              <a:defRPr sz="1600" b="0" i="0" u="none" strike="noStrike" cap="none">
                <a:solidFill>
                  <a:schemeClr val="lt1"/>
                </a:solidFill>
                <a:latin typeface="Rockwell"/>
                <a:ea typeface="Rockwell"/>
                <a:cs typeface="Rockwell"/>
                <a:sym typeface="Rockwell"/>
              </a:defRPr>
            </a:lvl2pPr>
            <a:lvl3pPr marR="0" lvl="2" algn="l" rtl="0">
              <a:lnSpc>
                <a:spcPct val="120000"/>
              </a:lnSpc>
              <a:spcBef>
                <a:spcPts val="533"/>
              </a:spcBef>
              <a:spcAft>
                <a:spcPts val="0"/>
              </a:spcAft>
              <a:buClr>
                <a:schemeClr val="accent1"/>
              </a:buClr>
              <a:buSzPts val="1200"/>
              <a:buFont typeface="Noto Sans Symbols"/>
              <a:buChar char="▪"/>
              <a:defRPr sz="1467" b="0" i="0" u="none" strike="noStrike" cap="none">
                <a:solidFill>
                  <a:schemeClr val="lt1"/>
                </a:solidFill>
                <a:latin typeface="Rockwell"/>
                <a:ea typeface="Rockwell"/>
                <a:cs typeface="Rockwell"/>
                <a:sym typeface="Rockwell"/>
              </a:defRPr>
            </a:lvl3pPr>
            <a:lvl4pPr marR="0" lvl="3"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4pPr>
            <a:lvl5pPr marR="0" lvl="4"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5pPr>
            <a:lvl6pPr marR="0" lvl="5"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6pPr>
            <a:lvl7pPr marR="0" lvl="6"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7pPr>
            <a:lvl8pPr marR="0" lvl="7"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8pPr>
            <a:lvl9pPr marR="0" lvl="8" algn="l" rtl="0">
              <a:lnSpc>
                <a:spcPct val="120000"/>
              </a:lnSpc>
              <a:spcBef>
                <a:spcPts val="533"/>
              </a:spcBef>
              <a:spcAft>
                <a:spcPts val="0"/>
              </a:spcAft>
              <a:buClr>
                <a:schemeClr val="accent1"/>
              </a:buClr>
              <a:buSzPts val="1000"/>
              <a:buFont typeface="Noto Sans Symbols"/>
              <a:buChar char="▪"/>
              <a:defRPr sz="1200" b="0" i="0" u="none" strike="noStrike" cap="none">
                <a:solidFill>
                  <a:schemeClr val="lt1"/>
                </a:solidFill>
                <a:latin typeface="Rockwell"/>
                <a:ea typeface="Rockwell"/>
                <a:cs typeface="Rockwell"/>
                <a:sym typeface="Rockwell"/>
              </a:defRPr>
            </a:lvl9pPr>
          </a:lstStyle>
          <a:p>
            <a:endParaRPr dirty="0"/>
          </a:p>
        </p:txBody>
      </p:sp>
      <p:sp>
        <p:nvSpPr>
          <p:cNvPr id="256" name="Google Shape;256;p27"/>
          <p:cNvSpPr txBox="1">
            <a:spLocks noGrp="1"/>
          </p:cNvSpPr>
          <p:nvPr>
            <p:ph type="body" idx="1"/>
          </p:nvPr>
        </p:nvSpPr>
        <p:spPr>
          <a:xfrm>
            <a:off x="6248400" y="1828800"/>
            <a:ext cx="5334000" cy="4038400"/>
          </a:xfrm>
          <a:prstGeom prst="rect">
            <a:avLst/>
          </a:prstGeom>
          <a:noFill/>
          <a:ln>
            <a:noFill/>
          </a:ln>
        </p:spPr>
        <p:txBody>
          <a:bodyPr spcFirstLastPara="1" wrap="square" lIns="68575" tIns="34275" rIns="68575" bIns="34275" anchor="t" anchorCtr="0">
            <a:noAutofit/>
          </a:bodyPr>
          <a:lstStyle>
            <a:lvl1pPr marL="609585" lvl="0" indent="-431789" algn="l" rtl="0">
              <a:lnSpc>
                <a:spcPct val="120000"/>
              </a:lnSpc>
              <a:spcBef>
                <a:spcPts val="1067"/>
              </a:spcBef>
              <a:spcAft>
                <a:spcPts val="0"/>
              </a:spcAft>
              <a:buSzPts val="1500"/>
              <a:buChar char="●"/>
              <a:defRPr>
                <a:latin typeface="Calibri" panose="020F0502020204030204" pitchFamily="34" charset="0"/>
                <a:cs typeface="Calibri" panose="020F0502020204030204" pitchFamily="34" charset="0"/>
              </a:defRPr>
            </a:lvl1pPr>
            <a:lvl2pPr marL="1219170" lvl="1" indent="-431789" algn="l" rtl="0">
              <a:lnSpc>
                <a:spcPct val="120000"/>
              </a:lnSpc>
              <a:spcBef>
                <a:spcPts val="2133"/>
              </a:spcBef>
              <a:spcAft>
                <a:spcPts val="0"/>
              </a:spcAft>
              <a:buSzPts val="1500"/>
              <a:buChar char="○"/>
              <a:defRPr/>
            </a:lvl2pPr>
            <a:lvl3pPr marL="1828754" lvl="2" indent="-431789" algn="l" rtl="0">
              <a:lnSpc>
                <a:spcPct val="120000"/>
              </a:lnSpc>
              <a:spcBef>
                <a:spcPts val="2133"/>
              </a:spcBef>
              <a:spcAft>
                <a:spcPts val="0"/>
              </a:spcAft>
              <a:buSzPts val="1500"/>
              <a:buChar char="■"/>
              <a:defRPr/>
            </a:lvl3pPr>
            <a:lvl4pPr marL="2438339" lvl="3" indent="-431789" algn="l" rtl="0">
              <a:lnSpc>
                <a:spcPct val="120000"/>
              </a:lnSpc>
              <a:spcBef>
                <a:spcPts val="2133"/>
              </a:spcBef>
              <a:spcAft>
                <a:spcPts val="0"/>
              </a:spcAft>
              <a:buSzPts val="1500"/>
              <a:buChar char="●"/>
              <a:defRPr/>
            </a:lvl4pPr>
            <a:lvl5pPr marL="3047924" lvl="4" indent="-431789" algn="l" rtl="0">
              <a:lnSpc>
                <a:spcPct val="120000"/>
              </a:lnSpc>
              <a:spcBef>
                <a:spcPts val="2133"/>
              </a:spcBef>
              <a:spcAft>
                <a:spcPts val="0"/>
              </a:spcAft>
              <a:buSzPts val="1500"/>
              <a:buChar char="○"/>
              <a:defRPr/>
            </a:lvl5pPr>
            <a:lvl6pPr marL="3657509" lvl="5" indent="-431789" algn="l" rtl="0">
              <a:lnSpc>
                <a:spcPct val="120000"/>
              </a:lnSpc>
              <a:spcBef>
                <a:spcPts val="2133"/>
              </a:spcBef>
              <a:spcAft>
                <a:spcPts val="0"/>
              </a:spcAft>
              <a:buSzPts val="1500"/>
              <a:buChar char="■"/>
              <a:defRPr/>
            </a:lvl6pPr>
            <a:lvl7pPr marL="4267093" lvl="6" indent="-431789" algn="l" rtl="0">
              <a:lnSpc>
                <a:spcPct val="120000"/>
              </a:lnSpc>
              <a:spcBef>
                <a:spcPts val="2133"/>
              </a:spcBef>
              <a:spcAft>
                <a:spcPts val="0"/>
              </a:spcAft>
              <a:buSzPts val="1500"/>
              <a:buChar char="●"/>
              <a:defRPr/>
            </a:lvl7pPr>
            <a:lvl8pPr marL="4876678" lvl="7" indent="-431789" algn="l" rtl="0">
              <a:lnSpc>
                <a:spcPct val="120000"/>
              </a:lnSpc>
              <a:spcBef>
                <a:spcPts val="2133"/>
              </a:spcBef>
              <a:spcAft>
                <a:spcPts val="0"/>
              </a:spcAft>
              <a:buSzPts val="1500"/>
              <a:buChar char="○"/>
              <a:defRPr/>
            </a:lvl8pPr>
            <a:lvl9pPr marL="5486263" lvl="8" indent="-431789" algn="l" rtl="0">
              <a:lnSpc>
                <a:spcPct val="120000"/>
              </a:lnSpc>
              <a:spcBef>
                <a:spcPts val="2133"/>
              </a:spcBef>
              <a:spcAft>
                <a:spcPts val="2133"/>
              </a:spcAft>
              <a:buSzPts val="1500"/>
              <a:buChar char="■"/>
              <a:defRPr/>
            </a:lvl9pPr>
          </a:lstStyle>
          <a:p>
            <a:endParaRPr dirty="0"/>
          </a:p>
        </p:txBody>
      </p:sp>
      <p:sp>
        <p:nvSpPr>
          <p:cNvPr id="257" name="Google Shape;257;p27"/>
          <p:cNvSpPr txBox="1">
            <a:spLocks noGrp="1"/>
          </p:cNvSpPr>
          <p:nvPr>
            <p:ph type="dt" idx="10"/>
          </p:nvPr>
        </p:nvSpPr>
        <p:spPr>
          <a:xfrm>
            <a:off x="804672" y="320040"/>
            <a:ext cx="3657600" cy="320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58" name="Google Shape;258;p27"/>
          <p:cNvSpPr txBox="1">
            <a:spLocks noGrp="1"/>
          </p:cNvSpPr>
          <p:nvPr>
            <p:ph type="ftr" idx="11"/>
          </p:nvPr>
        </p:nvSpPr>
        <p:spPr>
          <a:xfrm>
            <a:off x="804672" y="6227064"/>
            <a:ext cx="10588800" cy="3200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atin typeface="Calibri" panose="020F050202020403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dirty="0"/>
          </a:p>
        </p:txBody>
      </p:sp>
      <p:sp>
        <p:nvSpPr>
          <p:cNvPr id="259" name="Google Shape;259;p27"/>
          <p:cNvSpPr txBox="1">
            <a:spLocks noGrp="1"/>
          </p:cNvSpPr>
          <p:nvPr>
            <p:ph type="sldNum" idx="12"/>
          </p:nvPr>
        </p:nvSpPr>
        <p:spPr>
          <a:xfrm>
            <a:off x="10469880" y="320040"/>
            <a:ext cx="914400" cy="3200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067">
                <a:solidFill>
                  <a:schemeClr val="lt1"/>
                </a:solidFill>
                <a:latin typeface="Calibri" panose="020F0502020204030204" pitchFamily="34" charset="0"/>
                <a:ea typeface="Calibri" panose="020F0502020204030204" pitchFamily="34" charset="0"/>
                <a:cs typeface="Calibri" panose="020F0502020204030204" pitchFamily="34" charset="0"/>
                <a:sym typeface="Rockwell"/>
              </a:defRPr>
            </a:lvl1pPr>
            <a:lvl2pPr marL="0" marR="0" lvl="1" indent="0" algn="r" rtl="0">
              <a:spcBef>
                <a:spcPts val="0"/>
              </a:spcBef>
              <a:buNone/>
              <a:defRPr sz="1067">
                <a:solidFill>
                  <a:schemeClr val="lt1"/>
                </a:solidFill>
                <a:latin typeface="Rockwell"/>
                <a:ea typeface="Rockwell"/>
                <a:cs typeface="Rockwell"/>
                <a:sym typeface="Rockwell"/>
              </a:defRPr>
            </a:lvl2pPr>
            <a:lvl3pPr marL="0" marR="0" lvl="2" indent="0" algn="r" rtl="0">
              <a:spcBef>
                <a:spcPts val="0"/>
              </a:spcBef>
              <a:buNone/>
              <a:defRPr sz="1067">
                <a:solidFill>
                  <a:schemeClr val="lt1"/>
                </a:solidFill>
                <a:latin typeface="Rockwell"/>
                <a:ea typeface="Rockwell"/>
                <a:cs typeface="Rockwell"/>
                <a:sym typeface="Rockwell"/>
              </a:defRPr>
            </a:lvl3pPr>
            <a:lvl4pPr marL="0" marR="0" lvl="3" indent="0" algn="r" rtl="0">
              <a:spcBef>
                <a:spcPts val="0"/>
              </a:spcBef>
              <a:buNone/>
              <a:defRPr sz="1067">
                <a:solidFill>
                  <a:schemeClr val="lt1"/>
                </a:solidFill>
                <a:latin typeface="Rockwell"/>
                <a:ea typeface="Rockwell"/>
                <a:cs typeface="Rockwell"/>
                <a:sym typeface="Rockwell"/>
              </a:defRPr>
            </a:lvl4pPr>
            <a:lvl5pPr marL="0" marR="0" lvl="4" indent="0" algn="r" rtl="0">
              <a:spcBef>
                <a:spcPts val="0"/>
              </a:spcBef>
              <a:buNone/>
              <a:defRPr sz="1067">
                <a:solidFill>
                  <a:schemeClr val="lt1"/>
                </a:solidFill>
                <a:latin typeface="Rockwell"/>
                <a:ea typeface="Rockwell"/>
                <a:cs typeface="Rockwell"/>
                <a:sym typeface="Rockwell"/>
              </a:defRPr>
            </a:lvl5pPr>
            <a:lvl6pPr marL="0" marR="0" lvl="5" indent="0" algn="r" rtl="0">
              <a:spcBef>
                <a:spcPts val="0"/>
              </a:spcBef>
              <a:buNone/>
              <a:defRPr sz="1067">
                <a:solidFill>
                  <a:schemeClr val="lt1"/>
                </a:solidFill>
                <a:latin typeface="Rockwell"/>
                <a:ea typeface="Rockwell"/>
                <a:cs typeface="Rockwell"/>
                <a:sym typeface="Rockwell"/>
              </a:defRPr>
            </a:lvl6pPr>
            <a:lvl7pPr marL="0" marR="0" lvl="6" indent="0" algn="r" rtl="0">
              <a:spcBef>
                <a:spcPts val="0"/>
              </a:spcBef>
              <a:buNone/>
              <a:defRPr sz="1067">
                <a:solidFill>
                  <a:schemeClr val="lt1"/>
                </a:solidFill>
                <a:latin typeface="Rockwell"/>
                <a:ea typeface="Rockwell"/>
                <a:cs typeface="Rockwell"/>
                <a:sym typeface="Rockwell"/>
              </a:defRPr>
            </a:lvl7pPr>
            <a:lvl8pPr marL="0" marR="0" lvl="7" indent="0" algn="r" rtl="0">
              <a:spcBef>
                <a:spcPts val="0"/>
              </a:spcBef>
              <a:buNone/>
              <a:defRPr sz="1067">
                <a:solidFill>
                  <a:schemeClr val="lt1"/>
                </a:solidFill>
                <a:latin typeface="Rockwell"/>
                <a:ea typeface="Rockwell"/>
                <a:cs typeface="Rockwell"/>
                <a:sym typeface="Rockwell"/>
              </a:defRPr>
            </a:lvl8pPr>
            <a:lvl9pPr marL="0" marR="0" lvl="8" indent="0" algn="r" rtl="0">
              <a:spcBef>
                <a:spcPts val="0"/>
              </a:spcBef>
              <a:buNone/>
              <a:defRPr sz="1067">
                <a:solidFill>
                  <a:schemeClr val="lt1"/>
                </a:solidFill>
                <a:latin typeface="Rockwell"/>
                <a:ea typeface="Rockwell"/>
                <a:cs typeface="Rockwell"/>
                <a:sym typeface="Rockwe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3695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flipH="1">
            <a:off x="3216567" y="1864200"/>
            <a:ext cx="5758800" cy="1827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None/>
              <a:defRPr sz="1867">
                <a:solidFill>
                  <a:schemeClr val="dk1"/>
                </a:solidFill>
                <a:latin typeface="Calibri" panose="020F0502020204030204" pitchFamily="34" charset="0"/>
                <a:cs typeface="Calibri" panose="020F0502020204030204" pitchFamily="34" charset="0"/>
              </a:defRPr>
            </a:lvl1pPr>
            <a:lvl2pPr lvl="1">
              <a:lnSpc>
                <a:spcPct val="100000"/>
              </a:lnSpc>
              <a:spcBef>
                <a:spcPts val="2133"/>
              </a:spcBef>
              <a:spcAft>
                <a:spcPts val="0"/>
              </a:spcAft>
              <a:buNone/>
              <a:defRPr sz="1867">
                <a:solidFill>
                  <a:schemeClr val="dk1"/>
                </a:solidFill>
              </a:defRPr>
            </a:lvl2pPr>
            <a:lvl3pPr lvl="2">
              <a:lnSpc>
                <a:spcPct val="100000"/>
              </a:lnSpc>
              <a:spcBef>
                <a:spcPts val="2133"/>
              </a:spcBef>
              <a:spcAft>
                <a:spcPts val="0"/>
              </a:spcAft>
              <a:buNone/>
              <a:defRPr sz="1867">
                <a:solidFill>
                  <a:schemeClr val="dk1"/>
                </a:solidFill>
              </a:defRPr>
            </a:lvl3pPr>
            <a:lvl4pPr lvl="3">
              <a:lnSpc>
                <a:spcPct val="100000"/>
              </a:lnSpc>
              <a:spcBef>
                <a:spcPts val="2133"/>
              </a:spcBef>
              <a:spcAft>
                <a:spcPts val="0"/>
              </a:spcAft>
              <a:buNone/>
              <a:defRPr sz="1867">
                <a:solidFill>
                  <a:schemeClr val="dk1"/>
                </a:solidFill>
              </a:defRPr>
            </a:lvl4pPr>
            <a:lvl5pPr lvl="4">
              <a:lnSpc>
                <a:spcPct val="100000"/>
              </a:lnSpc>
              <a:spcBef>
                <a:spcPts val="2133"/>
              </a:spcBef>
              <a:spcAft>
                <a:spcPts val="0"/>
              </a:spcAft>
              <a:buNone/>
              <a:defRPr sz="1867">
                <a:solidFill>
                  <a:schemeClr val="dk1"/>
                </a:solidFill>
              </a:defRPr>
            </a:lvl5pPr>
            <a:lvl6pPr lvl="5">
              <a:lnSpc>
                <a:spcPct val="100000"/>
              </a:lnSpc>
              <a:spcBef>
                <a:spcPts val="2133"/>
              </a:spcBef>
              <a:spcAft>
                <a:spcPts val="0"/>
              </a:spcAft>
              <a:buNone/>
              <a:defRPr sz="1867">
                <a:solidFill>
                  <a:schemeClr val="dk1"/>
                </a:solidFill>
              </a:defRPr>
            </a:lvl6pPr>
            <a:lvl7pPr lvl="6">
              <a:lnSpc>
                <a:spcPct val="100000"/>
              </a:lnSpc>
              <a:spcBef>
                <a:spcPts val="2133"/>
              </a:spcBef>
              <a:spcAft>
                <a:spcPts val="0"/>
              </a:spcAft>
              <a:buNone/>
              <a:defRPr sz="1867">
                <a:solidFill>
                  <a:schemeClr val="dk1"/>
                </a:solidFill>
              </a:defRPr>
            </a:lvl7pPr>
            <a:lvl8pPr lvl="7">
              <a:lnSpc>
                <a:spcPct val="100000"/>
              </a:lnSpc>
              <a:spcBef>
                <a:spcPts val="2133"/>
              </a:spcBef>
              <a:spcAft>
                <a:spcPts val="0"/>
              </a:spcAft>
              <a:buNone/>
              <a:defRPr sz="1867">
                <a:solidFill>
                  <a:schemeClr val="dk1"/>
                </a:solidFill>
              </a:defRPr>
            </a:lvl8pPr>
            <a:lvl9pPr lvl="8">
              <a:lnSpc>
                <a:spcPct val="100000"/>
              </a:lnSpc>
              <a:spcBef>
                <a:spcPts val="2133"/>
              </a:spcBef>
              <a:spcAft>
                <a:spcPts val="2133"/>
              </a:spcAft>
              <a:buNone/>
              <a:defRPr sz="1867">
                <a:solidFill>
                  <a:schemeClr val="dk1"/>
                </a:solidFill>
              </a:defRPr>
            </a:lvl9pPr>
          </a:lstStyle>
          <a:p>
            <a:endParaRPr dirty="0"/>
          </a:p>
        </p:txBody>
      </p:sp>
      <p:sp>
        <p:nvSpPr>
          <p:cNvPr id="30" name="Google Shape;30;p4"/>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31" name="Google Shape;31;p4"/>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32" name="Google Shape;32;p4"/>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dirty="0"/>
          </a:p>
        </p:txBody>
      </p:sp>
    </p:spTree>
    <p:extLst>
      <p:ext uri="{BB962C8B-B14F-4D97-AF65-F5344CB8AC3E}">
        <p14:creationId xmlns:p14="http://schemas.microsoft.com/office/powerpoint/2010/main" val="1275080878"/>
      </p:ext>
    </p:extLst>
  </p:cSld>
  <p:clrMapOvr>
    <a:masterClrMapping/>
  </p:clrMapOvr>
  <p:extLst>
    <p:ext uri="{DCECCB84-F9BA-43D5-87BE-67443E8EF086}">
      <p15:sldGuideLst xmlns:p15="http://schemas.microsoft.com/office/powerpoint/2012/main">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4722501" y="4773633"/>
            <a:ext cx="38340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400"/>
              <a:buNone/>
              <a:defRPr sz="1867">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400"/>
              <a:buNone/>
              <a:defRPr sz="1867">
                <a:solidFill>
                  <a:schemeClr val="dk1"/>
                </a:solidFill>
              </a:defRPr>
            </a:lvl2pPr>
            <a:lvl3pPr lvl="2" algn="ctr" rtl="0">
              <a:spcBef>
                <a:spcPts val="0"/>
              </a:spcBef>
              <a:spcAft>
                <a:spcPts val="0"/>
              </a:spcAft>
              <a:buClr>
                <a:schemeClr val="dk1"/>
              </a:buClr>
              <a:buSzPts val="1400"/>
              <a:buNone/>
              <a:defRPr sz="1867">
                <a:solidFill>
                  <a:schemeClr val="dk1"/>
                </a:solidFill>
              </a:defRPr>
            </a:lvl3pPr>
            <a:lvl4pPr lvl="3" algn="ctr" rtl="0">
              <a:spcBef>
                <a:spcPts val="0"/>
              </a:spcBef>
              <a:spcAft>
                <a:spcPts val="0"/>
              </a:spcAft>
              <a:buClr>
                <a:schemeClr val="dk1"/>
              </a:buClr>
              <a:buSzPts val="1400"/>
              <a:buNone/>
              <a:defRPr sz="1867">
                <a:solidFill>
                  <a:schemeClr val="dk1"/>
                </a:solidFill>
              </a:defRPr>
            </a:lvl4pPr>
            <a:lvl5pPr lvl="4" algn="ctr" rtl="0">
              <a:spcBef>
                <a:spcPts val="0"/>
              </a:spcBef>
              <a:spcAft>
                <a:spcPts val="0"/>
              </a:spcAft>
              <a:buClr>
                <a:schemeClr val="dk1"/>
              </a:buClr>
              <a:buSzPts val="1400"/>
              <a:buNone/>
              <a:defRPr sz="1867">
                <a:solidFill>
                  <a:schemeClr val="dk1"/>
                </a:solidFill>
              </a:defRPr>
            </a:lvl5pPr>
            <a:lvl6pPr lvl="5" algn="ctr" rtl="0">
              <a:spcBef>
                <a:spcPts val="0"/>
              </a:spcBef>
              <a:spcAft>
                <a:spcPts val="0"/>
              </a:spcAft>
              <a:buClr>
                <a:schemeClr val="dk1"/>
              </a:buClr>
              <a:buSzPts val="1400"/>
              <a:buNone/>
              <a:defRPr sz="1867">
                <a:solidFill>
                  <a:schemeClr val="dk1"/>
                </a:solidFill>
              </a:defRPr>
            </a:lvl6pPr>
            <a:lvl7pPr lvl="6" algn="ctr" rtl="0">
              <a:spcBef>
                <a:spcPts val="0"/>
              </a:spcBef>
              <a:spcAft>
                <a:spcPts val="0"/>
              </a:spcAft>
              <a:buClr>
                <a:schemeClr val="dk1"/>
              </a:buClr>
              <a:buSzPts val="1400"/>
              <a:buNone/>
              <a:defRPr sz="1867">
                <a:solidFill>
                  <a:schemeClr val="dk1"/>
                </a:solidFill>
              </a:defRPr>
            </a:lvl7pPr>
            <a:lvl8pPr lvl="7" algn="ctr" rtl="0">
              <a:spcBef>
                <a:spcPts val="0"/>
              </a:spcBef>
              <a:spcAft>
                <a:spcPts val="0"/>
              </a:spcAft>
              <a:buClr>
                <a:schemeClr val="dk1"/>
              </a:buClr>
              <a:buSzPts val="1400"/>
              <a:buNone/>
              <a:defRPr sz="1867">
                <a:solidFill>
                  <a:schemeClr val="dk1"/>
                </a:solidFill>
              </a:defRPr>
            </a:lvl8pPr>
            <a:lvl9pPr lvl="8" algn="ctr" rtl="0">
              <a:spcBef>
                <a:spcPts val="0"/>
              </a:spcBef>
              <a:spcAft>
                <a:spcPts val="0"/>
              </a:spcAft>
              <a:buClr>
                <a:schemeClr val="dk1"/>
              </a:buClr>
              <a:buSzPts val="1400"/>
              <a:buNone/>
              <a:defRPr sz="1867">
                <a:solidFill>
                  <a:schemeClr val="dk1"/>
                </a:solidFill>
              </a:defRPr>
            </a:lvl9pPr>
          </a:lstStyle>
          <a:p>
            <a:endParaRPr dirty="0"/>
          </a:p>
        </p:txBody>
      </p:sp>
      <p:sp>
        <p:nvSpPr>
          <p:cNvPr id="35" name="Google Shape;35;p5"/>
          <p:cNvSpPr txBox="1">
            <a:spLocks noGrp="1"/>
          </p:cNvSpPr>
          <p:nvPr>
            <p:ph type="subTitle" idx="1"/>
          </p:nvPr>
        </p:nvSpPr>
        <p:spPr>
          <a:xfrm>
            <a:off x="3354600" y="4279033"/>
            <a:ext cx="5482800" cy="77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67">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sz="1867">
                <a:solidFill>
                  <a:schemeClr val="dk1"/>
                </a:solidFill>
              </a:defRPr>
            </a:lvl2pPr>
            <a:lvl3pPr lvl="2" algn="ctr" rtl="0">
              <a:lnSpc>
                <a:spcPct val="100000"/>
              </a:lnSpc>
              <a:spcBef>
                <a:spcPts val="2133"/>
              </a:spcBef>
              <a:spcAft>
                <a:spcPts val="0"/>
              </a:spcAft>
              <a:buNone/>
              <a:defRPr sz="1867">
                <a:solidFill>
                  <a:schemeClr val="dk1"/>
                </a:solidFill>
              </a:defRPr>
            </a:lvl3pPr>
            <a:lvl4pPr lvl="3" algn="ctr" rtl="0">
              <a:lnSpc>
                <a:spcPct val="100000"/>
              </a:lnSpc>
              <a:spcBef>
                <a:spcPts val="2133"/>
              </a:spcBef>
              <a:spcAft>
                <a:spcPts val="0"/>
              </a:spcAft>
              <a:buNone/>
              <a:defRPr sz="1867">
                <a:solidFill>
                  <a:schemeClr val="dk1"/>
                </a:solidFill>
              </a:defRPr>
            </a:lvl4pPr>
            <a:lvl5pPr lvl="4" algn="ctr" rtl="0">
              <a:lnSpc>
                <a:spcPct val="100000"/>
              </a:lnSpc>
              <a:spcBef>
                <a:spcPts val="2133"/>
              </a:spcBef>
              <a:spcAft>
                <a:spcPts val="0"/>
              </a:spcAft>
              <a:buNone/>
              <a:defRPr sz="1867">
                <a:solidFill>
                  <a:schemeClr val="dk1"/>
                </a:solidFill>
              </a:defRPr>
            </a:lvl5pPr>
            <a:lvl6pPr lvl="5" algn="ctr" rtl="0">
              <a:lnSpc>
                <a:spcPct val="100000"/>
              </a:lnSpc>
              <a:spcBef>
                <a:spcPts val="2133"/>
              </a:spcBef>
              <a:spcAft>
                <a:spcPts val="0"/>
              </a:spcAft>
              <a:buNone/>
              <a:defRPr sz="1867">
                <a:solidFill>
                  <a:schemeClr val="dk1"/>
                </a:solidFill>
              </a:defRPr>
            </a:lvl6pPr>
            <a:lvl7pPr lvl="6" algn="ctr" rtl="0">
              <a:lnSpc>
                <a:spcPct val="100000"/>
              </a:lnSpc>
              <a:spcBef>
                <a:spcPts val="2133"/>
              </a:spcBef>
              <a:spcAft>
                <a:spcPts val="0"/>
              </a:spcAft>
              <a:buNone/>
              <a:defRPr sz="1867">
                <a:solidFill>
                  <a:schemeClr val="dk1"/>
                </a:solidFill>
              </a:defRPr>
            </a:lvl7pPr>
            <a:lvl8pPr lvl="7" algn="ctr" rtl="0">
              <a:lnSpc>
                <a:spcPct val="100000"/>
              </a:lnSpc>
              <a:spcBef>
                <a:spcPts val="2133"/>
              </a:spcBef>
              <a:spcAft>
                <a:spcPts val="0"/>
              </a:spcAft>
              <a:buNone/>
              <a:defRPr sz="1867">
                <a:solidFill>
                  <a:schemeClr val="dk1"/>
                </a:solidFill>
              </a:defRPr>
            </a:lvl8pPr>
            <a:lvl9pPr lvl="8" algn="ctr" rtl="0">
              <a:lnSpc>
                <a:spcPct val="100000"/>
              </a:lnSpc>
              <a:spcBef>
                <a:spcPts val="2133"/>
              </a:spcBef>
              <a:spcAft>
                <a:spcPts val="2133"/>
              </a:spcAft>
              <a:buNone/>
              <a:defRPr sz="1867">
                <a:solidFill>
                  <a:schemeClr val="dk1"/>
                </a:solidFill>
              </a:defRPr>
            </a:lvl9pPr>
          </a:lstStyle>
          <a:p>
            <a:endParaRPr dirty="0"/>
          </a:p>
        </p:txBody>
      </p:sp>
      <p:sp>
        <p:nvSpPr>
          <p:cNvPr id="36" name="Google Shape;36;p5"/>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chemeClr val="dk1"/>
              </a:solidFill>
              <a:latin typeface="Calibri" panose="020F0502020204030204" pitchFamily="34" charset="0"/>
            </a:endParaRPr>
          </a:p>
        </p:txBody>
      </p:sp>
      <p:sp>
        <p:nvSpPr>
          <p:cNvPr id="37" name="Google Shape;37;p5"/>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38" name="Google Shape;38;p5"/>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29262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
  <p:cSld name="TITLE + SUBTITLE ">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914200" y="2510467"/>
            <a:ext cx="3546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66269"/>
              </a:buClr>
              <a:buSzPts val="3000"/>
              <a:buNone/>
              <a:defRPr sz="4000">
                <a:solidFill>
                  <a:schemeClr val="dk1"/>
                </a:solidFill>
                <a:latin typeface="Calibri" panose="020F0502020204030204" pitchFamily="34" charset="0"/>
                <a:cs typeface="Calibri" panose="020F0502020204030204" pitchFamily="34" charset="0"/>
              </a:defRPr>
            </a:lvl1pPr>
            <a:lvl2pPr lvl="1" algn="r" rtl="0">
              <a:spcBef>
                <a:spcPts val="0"/>
              </a:spcBef>
              <a:spcAft>
                <a:spcPts val="0"/>
              </a:spcAft>
              <a:buClr>
                <a:schemeClr val="dk1"/>
              </a:buClr>
              <a:buSzPts val="2400"/>
              <a:buNone/>
              <a:defRPr sz="3200">
                <a:solidFill>
                  <a:schemeClr val="dk1"/>
                </a:solidFill>
              </a:defRPr>
            </a:lvl2pPr>
            <a:lvl3pPr lvl="2" algn="r" rtl="0">
              <a:spcBef>
                <a:spcPts val="0"/>
              </a:spcBef>
              <a:spcAft>
                <a:spcPts val="0"/>
              </a:spcAft>
              <a:buClr>
                <a:schemeClr val="dk1"/>
              </a:buClr>
              <a:buSzPts val="2400"/>
              <a:buNone/>
              <a:defRPr sz="3200">
                <a:solidFill>
                  <a:schemeClr val="dk1"/>
                </a:solidFill>
              </a:defRPr>
            </a:lvl3pPr>
            <a:lvl4pPr lvl="3" algn="r" rtl="0">
              <a:spcBef>
                <a:spcPts val="0"/>
              </a:spcBef>
              <a:spcAft>
                <a:spcPts val="0"/>
              </a:spcAft>
              <a:buClr>
                <a:schemeClr val="dk1"/>
              </a:buClr>
              <a:buSzPts val="2400"/>
              <a:buNone/>
              <a:defRPr sz="3200">
                <a:solidFill>
                  <a:schemeClr val="dk1"/>
                </a:solidFill>
              </a:defRPr>
            </a:lvl4pPr>
            <a:lvl5pPr lvl="4" algn="r" rtl="0">
              <a:spcBef>
                <a:spcPts val="0"/>
              </a:spcBef>
              <a:spcAft>
                <a:spcPts val="0"/>
              </a:spcAft>
              <a:buClr>
                <a:schemeClr val="dk1"/>
              </a:buClr>
              <a:buSzPts val="2400"/>
              <a:buNone/>
              <a:defRPr sz="3200">
                <a:solidFill>
                  <a:schemeClr val="dk1"/>
                </a:solidFill>
              </a:defRPr>
            </a:lvl5pPr>
            <a:lvl6pPr lvl="5" algn="r" rtl="0">
              <a:spcBef>
                <a:spcPts val="0"/>
              </a:spcBef>
              <a:spcAft>
                <a:spcPts val="0"/>
              </a:spcAft>
              <a:buClr>
                <a:schemeClr val="dk1"/>
              </a:buClr>
              <a:buSzPts val="2400"/>
              <a:buNone/>
              <a:defRPr sz="3200">
                <a:solidFill>
                  <a:schemeClr val="dk1"/>
                </a:solidFill>
              </a:defRPr>
            </a:lvl6pPr>
            <a:lvl7pPr lvl="6" algn="r" rtl="0">
              <a:spcBef>
                <a:spcPts val="0"/>
              </a:spcBef>
              <a:spcAft>
                <a:spcPts val="0"/>
              </a:spcAft>
              <a:buClr>
                <a:schemeClr val="dk1"/>
              </a:buClr>
              <a:buSzPts val="2400"/>
              <a:buNone/>
              <a:defRPr sz="3200">
                <a:solidFill>
                  <a:schemeClr val="dk1"/>
                </a:solidFill>
              </a:defRPr>
            </a:lvl7pPr>
            <a:lvl8pPr lvl="7" algn="r" rtl="0">
              <a:spcBef>
                <a:spcPts val="0"/>
              </a:spcBef>
              <a:spcAft>
                <a:spcPts val="0"/>
              </a:spcAft>
              <a:buClr>
                <a:schemeClr val="dk1"/>
              </a:buClr>
              <a:buSzPts val="2400"/>
              <a:buNone/>
              <a:defRPr sz="3200">
                <a:solidFill>
                  <a:schemeClr val="dk1"/>
                </a:solidFill>
              </a:defRPr>
            </a:lvl8pPr>
            <a:lvl9pPr lvl="8" algn="r" rtl="0">
              <a:spcBef>
                <a:spcPts val="0"/>
              </a:spcBef>
              <a:spcAft>
                <a:spcPts val="0"/>
              </a:spcAft>
              <a:buClr>
                <a:schemeClr val="dk1"/>
              </a:buClr>
              <a:buSzPts val="2400"/>
              <a:buNone/>
              <a:defRPr sz="3200">
                <a:solidFill>
                  <a:schemeClr val="dk1"/>
                </a:solidFill>
              </a:defRPr>
            </a:lvl9pPr>
          </a:lstStyle>
          <a:p>
            <a:endParaRPr dirty="0"/>
          </a:p>
        </p:txBody>
      </p:sp>
      <p:sp>
        <p:nvSpPr>
          <p:cNvPr id="41" name="Google Shape;41;p6"/>
          <p:cNvSpPr txBox="1">
            <a:spLocks noGrp="1"/>
          </p:cNvSpPr>
          <p:nvPr>
            <p:ph type="subTitle" idx="1"/>
          </p:nvPr>
        </p:nvSpPr>
        <p:spPr>
          <a:xfrm>
            <a:off x="5310231" y="3385500"/>
            <a:ext cx="51504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r" rtl="0">
              <a:lnSpc>
                <a:spcPct val="100000"/>
              </a:lnSpc>
              <a:spcBef>
                <a:spcPts val="2133"/>
              </a:spcBef>
              <a:spcAft>
                <a:spcPts val="0"/>
              </a:spcAft>
              <a:buNone/>
              <a:defRPr>
                <a:solidFill>
                  <a:schemeClr val="dk1"/>
                </a:solidFill>
              </a:defRPr>
            </a:lvl2pPr>
            <a:lvl3pPr lvl="2" algn="r" rtl="0">
              <a:lnSpc>
                <a:spcPct val="100000"/>
              </a:lnSpc>
              <a:spcBef>
                <a:spcPts val="2133"/>
              </a:spcBef>
              <a:spcAft>
                <a:spcPts val="0"/>
              </a:spcAft>
              <a:buNone/>
              <a:defRPr>
                <a:solidFill>
                  <a:schemeClr val="dk1"/>
                </a:solidFill>
              </a:defRPr>
            </a:lvl3pPr>
            <a:lvl4pPr lvl="3" algn="r" rtl="0">
              <a:lnSpc>
                <a:spcPct val="100000"/>
              </a:lnSpc>
              <a:spcBef>
                <a:spcPts val="2133"/>
              </a:spcBef>
              <a:spcAft>
                <a:spcPts val="0"/>
              </a:spcAft>
              <a:buNone/>
              <a:defRPr>
                <a:solidFill>
                  <a:schemeClr val="dk1"/>
                </a:solidFill>
              </a:defRPr>
            </a:lvl4pPr>
            <a:lvl5pPr lvl="4" algn="r" rtl="0">
              <a:lnSpc>
                <a:spcPct val="100000"/>
              </a:lnSpc>
              <a:spcBef>
                <a:spcPts val="2133"/>
              </a:spcBef>
              <a:spcAft>
                <a:spcPts val="0"/>
              </a:spcAft>
              <a:buNone/>
              <a:defRPr>
                <a:solidFill>
                  <a:schemeClr val="dk1"/>
                </a:solidFill>
              </a:defRPr>
            </a:lvl5pPr>
            <a:lvl6pPr lvl="5" algn="r" rtl="0">
              <a:lnSpc>
                <a:spcPct val="100000"/>
              </a:lnSpc>
              <a:spcBef>
                <a:spcPts val="2133"/>
              </a:spcBef>
              <a:spcAft>
                <a:spcPts val="0"/>
              </a:spcAft>
              <a:buNone/>
              <a:defRPr>
                <a:solidFill>
                  <a:schemeClr val="dk1"/>
                </a:solidFill>
              </a:defRPr>
            </a:lvl6pPr>
            <a:lvl7pPr lvl="6" algn="r" rtl="0">
              <a:lnSpc>
                <a:spcPct val="100000"/>
              </a:lnSpc>
              <a:spcBef>
                <a:spcPts val="2133"/>
              </a:spcBef>
              <a:spcAft>
                <a:spcPts val="0"/>
              </a:spcAft>
              <a:buNone/>
              <a:defRPr>
                <a:solidFill>
                  <a:schemeClr val="dk1"/>
                </a:solidFill>
              </a:defRPr>
            </a:lvl7pPr>
            <a:lvl8pPr lvl="7" algn="r" rtl="0">
              <a:lnSpc>
                <a:spcPct val="100000"/>
              </a:lnSpc>
              <a:spcBef>
                <a:spcPts val="2133"/>
              </a:spcBef>
              <a:spcAft>
                <a:spcPts val="0"/>
              </a:spcAft>
              <a:buNone/>
              <a:defRPr>
                <a:solidFill>
                  <a:schemeClr val="dk1"/>
                </a:solidFill>
              </a:defRPr>
            </a:lvl8pPr>
            <a:lvl9pPr lvl="8" algn="r" rtl="0">
              <a:lnSpc>
                <a:spcPct val="100000"/>
              </a:lnSpc>
              <a:spcBef>
                <a:spcPts val="2133"/>
              </a:spcBef>
              <a:spcAft>
                <a:spcPts val="2133"/>
              </a:spcAft>
              <a:buNone/>
              <a:defRPr>
                <a:solidFill>
                  <a:schemeClr val="dk1"/>
                </a:solidFill>
              </a:defRPr>
            </a:lvl9pPr>
          </a:lstStyle>
          <a:p>
            <a:endParaRPr dirty="0"/>
          </a:p>
        </p:txBody>
      </p:sp>
      <p:sp>
        <p:nvSpPr>
          <p:cNvPr id="42" name="Google Shape;42;p6"/>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43" name="Google Shape;43;p6"/>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grpSp>
        <p:nvGrpSpPr>
          <p:cNvPr id="44" name="Google Shape;44;p6"/>
          <p:cNvGrpSpPr/>
          <p:nvPr/>
        </p:nvGrpSpPr>
        <p:grpSpPr>
          <a:xfrm>
            <a:off x="2716968" y="-37233"/>
            <a:ext cx="1892529" cy="6924800"/>
            <a:chOff x="2037725" y="-27925"/>
            <a:chExt cx="1419397" cy="5193600"/>
          </a:xfrm>
        </p:grpSpPr>
        <p:sp>
          <p:nvSpPr>
            <p:cNvPr id="45" name="Google Shape;45;p6"/>
            <p:cNvSpPr/>
            <p:nvPr/>
          </p:nvSpPr>
          <p:spPr>
            <a:xfrm rot="-5400000">
              <a:off x="24125" y="1985675"/>
              <a:ext cx="5193600" cy="116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46" name="Google Shape;46;p6"/>
            <p:cNvSpPr/>
            <p:nvPr/>
          </p:nvSpPr>
          <p:spPr>
            <a:xfrm rot="5400000">
              <a:off x="3098722" y="2438200"/>
              <a:ext cx="449700" cy="267100"/>
            </a:xfrm>
            <a:prstGeom prst="flowChartExtra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grpSp>
      <p:sp>
        <p:nvSpPr>
          <p:cNvPr id="47" name="Google Shape;47;p6"/>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36856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6591752" y="1603833"/>
            <a:ext cx="35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sz="2133">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dirty="0"/>
          </a:p>
        </p:txBody>
      </p:sp>
      <p:sp>
        <p:nvSpPr>
          <p:cNvPr id="50" name="Google Shape;50;p7"/>
          <p:cNvSpPr txBox="1">
            <a:spLocks noGrp="1"/>
          </p:cNvSpPr>
          <p:nvPr>
            <p:ph type="subTitle" idx="1"/>
          </p:nvPr>
        </p:nvSpPr>
        <p:spPr>
          <a:xfrm>
            <a:off x="6591768" y="2193567"/>
            <a:ext cx="2972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a:solidFill>
                  <a:schemeClr val="dk1"/>
                </a:solidFill>
              </a:defRPr>
            </a:lvl2pPr>
            <a:lvl3pPr lvl="2" rtl="0">
              <a:lnSpc>
                <a:spcPct val="100000"/>
              </a:lnSpc>
              <a:spcBef>
                <a:spcPts val="2133"/>
              </a:spcBef>
              <a:spcAft>
                <a:spcPts val="0"/>
              </a:spcAft>
              <a:buNone/>
              <a:defRPr>
                <a:solidFill>
                  <a:schemeClr val="dk1"/>
                </a:solidFill>
              </a:defRPr>
            </a:lvl3pPr>
            <a:lvl4pPr lvl="3" rtl="0">
              <a:lnSpc>
                <a:spcPct val="100000"/>
              </a:lnSpc>
              <a:spcBef>
                <a:spcPts val="2133"/>
              </a:spcBef>
              <a:spcAft>
                <a:spcPts val="0"/>
              </a:spcAft>
              <a:buNone/>
              <a:defRPr>
                <a:solidFill>
                  <a:schemeClr val="dk1"/>
                </a:solidFill>
              </a:defRPr>
            </a:lvl4pPr>
            <a:lvl5pPr lvl="4" rtl="0">
              <a:lnSpc>
                <a:spcPct val="100000"/>
              </a:lnSpc>
              <a:spcBef>
                <a:spcPts val="2133"/>
              </a:spcBef>
              <a:spcAft>
                <a:spcPts val="0"/>
              </a:spcAft>
              <a:buNone/>
              <a:defRPr>
                <a:solidFill>
                  <a:schemeClr val="dk1"/>
                </a:solidFill>
              </a:defRPr>
            </a:lvl5pPr>
            <a:lvl6pPr lvl="5" rtl="0">
              <a:lnSpc>
                <a:spcPct val="100000"/>
              </a:lnSpc>
              <a:spcBef>
                <a:spcPts val="2133"/>
              </a:spcBef>
              <a:spcAft>
                <a:spcPts val="0"/>
              </a:spcAft>
              <a:buNone/>
              <a:defRPr>
                <a:solidFill>
                  <a:schemeClr val="dk1"/>
                </a:solidFill>
              </a:defRPr>
            </a:lvl6pPr>
            <a:lvl7pPr lvl="6" rtl="0">
              <a:lnSpc>
                <a:spcPct val="100000"/>
              </a:lnSpc>
              <a:spcBef>
                <a:spcPts val="2133"/>
              </a:spcBef>
              <a:spcAft>
                <a:spcPts val="0"/>
              </a:spcAft>
              <a:buNone/>
              <a:defRPr>
                <a:solidFill>
                  <a:schemeClr val="dk1"/>
                </a:solidFill>
              </a:defRPr>
            </a:lvl7pPr>
            <a:lvl8pPr lvl="7" rtl="0">
              <a:lnSpc>
                <a:spcPct val="100000"/>
              </a:lnSpc>
              <a:spcBef>
                <a:spcPts val="2133"/>
              </a:spcBef>
              <a:spcAft>
                <a:spcPts val="0"/>
              </a:spcAft>
              <a:buNone/>
              <a:defRPr>
                <a:solidFill>
                  <a:schemeClr val="dk1"/>
                </a:solidFill>
              </a:defRPr>
            </a:lvl8pPr>
            <a:lvl9pPr lvl="8" rtl="0">
              <a:lnSpc>
                <a:spcPct val="100000"/>
              </a:lnSpc>
              <a:spcBef>
                <a:spcPts val="2133"/>
              </a:spcBef>
              <a:spcAft>
                <a:spcPts val="2133"/>
              </a:spcAft>
              <a:buNone/>
              <a:defRPr>
                <a:solidFill>
                  <a:schemeClr val="dk1"/>
                </a:solidFill>
              </a:defRPr>
            </a:lvl9pPr>
          </a:lstStyle>
          <a:p>
            <a:endParaRPr dirty="0"/>
          </a:p>
        </p:txBody>
      </p:sp>
      <p:sp>
        <p:nvSpPr>
          <p:cNvPr id="51" name="Google Shape;51;p7"/>
          <p:cNvSpPr txBox="1">
            <a:spLocks noGrp="1"/>
          </p:cNvSpPr>
          <p:nvPr>
            <p:ph type="ctrTitle" idx="2"/>
          </p:nvPr>
        </p:nvSpPr>
        <p:spPr>
          <a:xfrm>
            <a:off x="6591752" y="4251600"/>
            <a:ext cx="35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sz="2133">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dirty="0"/>
          </a:p>
        </p:txBody>
      </p:sp>
      <p:sp>
        <p:nvSpPr>
          <p:cNvPr id="52" name="Google Shape;52;p7"/>
          <p:cNvSpPr txBox="1">
            <a:spLocks noGrp="1"/>
          </p:cNvSpPr>
          <p:nvPr>
            <p:ph type="subTitle" idx="3"/>
          </p:nvPr>
        </p:nvSpPr>
        <p:spPr>
          <a:xfrm>
            <a:off x="6591768" y="4841333"/>
            <a:ext cx="2972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a:solidFill>
                  <a:schemeClr val="dk1"/>
                </a:solidFill>
              </a:defRPr>
            </a:lvl2pPr>
            <a:lvl3pPr lvl="2" rtl="0">
              <a:lnSpc>
                <a:spcPct val="100000"/>
              </a:lnSpc>
              <a:spcBef>
                <a:spcPts val="2133"/>
              </a:spcBef>
              <a:spcAft>
                <a:spcPts val="0"/>
              </a:spcAft>
              <a:buNone/>
              <a:defRPr>
                <a:solidFill>
                  <a:schemeClr val="dk1"/>
                </a:solidFill>
              </a:defRPr>
            </a:lvl3pPr>
            <a:lvl4pPr lvl="3" rtl="0">
              <a:lnSpc>
                <a:spcPct val="100000"/>
              </a:lnSpc>
              <a:spcBef>
                <a:spcPts val="2133"/>
              </a:spcBef>
              <a:spcAft>
                <a:spcPts val="0"/>
              </a:spcAft>
              <a:buNone/>
              <a:defRPr>
                <a:solidFill>
                  <a:schemeClr val="dk1"/>
                </a:solidFill>
              </a:defRPr>
            </a:lvl4pPr>
            <a:lvl5pPr lvl="4" rtl="0">
              <a:lnSpc>
                <a:spcPct val="100000"/>
              </a:lnSpc>
              <a:spcBef>
                <a:spcPts val="2133"/>
              </a:spcBef>
              <a:spcAft>
                <a:spcPts val="0"/>
              </a:spcAft>
              <a:buNone/>
              <a:defRPr>
                <a:solidFill>
                  <a:schemeClr val="dk1"/>
                </a:solidFill>
              </a:defRPr>
            </a:lvl5pPr>
            <a:lvl6pPr lvl="5" rtl="0">
              <a:lnSpc>
                <a:spcPct val="100000"/>
              </a:lnSpc>
              <a:spcBef>
                <a:spcPts val="2133"/>
              </a:spcBef>
              <a:spcAft>
                <a:spcPts val="0"/>
              </a:spcAft>
              <a:buNone/>
              <a:defRPr>
                <a:solidFill>
                  <a:schemeClr val="dk1"/>
                </a:solidFill>
              </a:defRPr>
            </a:lvl6pPr>
            <a:lvl7pPr lvl="6" rtl="0">
              <a:lnSpc>
                <a:spcPct val="100000"/>
              </a:lnSpc>
              <a:spcBef>
                <a:spcPts val="2133"/>
              </a:spcBef>
              <a:spcAft>
                <a:spcPts val="0"/>
              </a:spcAft>
              <a:buNone/>
              <a:defRPr>
                <a:solidFill>
                  <a:schemeClr val="dk1"/>
                </a:solidFill>
              </a:defRPr>
            </a:lvl7pPr>
            <a:lvl8pPr lvl="7" rtl="0">
              <a:lnSpc>
                <a:spcPct val="100000"/>
              </a:lnSpc>
              <a:spcBef>
                <a:spcPts val="2133"/>
              </a:spcBef>
              <a:spcAft>
                <a:spcPts val="0"/>
              </a:spcAft>
              <a:buNone/>
              <a:defRPr>
                <a:solidFill>
                  <a:schemeClr val="dk1"/>
                </a:solidFill>
              </a:defRPr>
            </a:lvl8pPr>
            <a:lvl9pPr lvl="8" rtl="0">
              <a:lnSpc>
                <a:spcPct val="100000"/>
              </a:lnSpc>
              <a:spcBef>
                <a:spcPts val="2133"/>
              </a:spcBef>
              <a:spcAft>
                <a:spcPts val="2133"/>
              </a:spcAft>
              <a:buNone/>
              <a:defRPr>
                <a:solidFill>
                  <a:schemeClr val="dk1"/>
                </a:solidFill>
              </a:defRPr>
            </a:lvl9pPr>
          </a:lstStyle>
          <a:p>
            <a:endParaRPr dirty="0"/>
          </a:p>
        </p:txBody>
      </p:sp>
      <p:sp>
        <p:nvSpPr>
          <p:cNvPr id="53" name="Google Shape;53;p7"/>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54" name="Google Shape;54;p7"/>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55" name="Google Shape;55;p7"/>
          <p:cNvSpPr txBox="1">
            <a:spLocks noGrp="1"/>
          </p:cNvSpPr>
          <p:nvPr>
            <p:ph type="ctrTitle" idx="4"/>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dirty="0"/>
          </a:p>
        </p:txBody>
      </p:sp>
      <p:sp>
        <p:nvSpPr>
          <p:cNvPr id="56" name="Google Shape;56;p7"/>
          <p:cNvSpPr txBox="1">
            <a:spLocks noGrp="1"/>
          </p:cNvSpPr>
          <p:nvPr>
            <p:ph type="ctrTitle" idx="5"/>
          </p:nvPr>
        </p:nvSpPr>
        <p:spPr>
          <a:xfrm>
            <a:off x="2311036" y="1603833"/>
            <a:ext cx="35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sz="2133">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dirty="0"/>
          </a:p>
        </p:txBody>
      </p:sp>
      <p:sp>
        <p:nvSpPr>
          <p:cNvPr id="57" name="Google Shape;57;p7"/>
          <p:cNvSpPr txBox="1">
            <a:spLocks noGrp="1"/>
          </p:cNvSpPr>
          <p:nvPr>
            <p:ph type="subTitle" idx="6"/>
          </p:nvPr>
        </p:nvSpPr>
        <p:spPr>
          <a:xfrm>
            <a:off x="2311051" y="2193567"/>
            <a:ext cx="2972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a:solidFill>
                  <a:schemeClr val="dk1"/>
                </a:solidFill>
              </a:defRPr>
            </a:lvl2pPr>
            <a:lvl3pPr lvl="2" rtl="0">
              <a:lnSpc>
                <a:spcPct val="100000"/>
              </a:lnSpc>
              <a:spcBef>
                <a:spcPts val="2133"/>
              </a:spcBef>
              <a:spcAft>
                <a:spcPts val="0"/>
              </a:spcAft>
              <a:buNone/>
              <a:defRPr>
                <a:solidFill>
                  <a:schemeClr val="dk1"/>
                </a:solidFill>
              </a:defRPr>
            </a:lvl3pPr>
            <a:lvl4pPr lvl="3" rtl="0">
              <a:lnSpc>
                <a:spcPct val="100000"/>
              </a:lnSpc>
              <a:spcBef>
                <a:spcPts val="2133"/>
              </a:spcBef>
              <a:spcAft>
                <a:spcPts val="0"/>
              </a:spcAft>
              <a:buNone/>
              <a:defRPr>
                <a:solidFill>
                  <a:schemeClr val="dk1"/>
                </a:solidFill>
              </a:defRPr>
            </a:lvl4pPr>
            <a:lvl5pPr lvl="4" rtl="0">
              <a:lnSpc>
                <a:spcPct val="100000"/>
              </a:lnSpc>
              <a:spcBef>
                <a:spcPts val="2133"/>
              </a:spcBef>
              <a:spcAft>
                <a:spcPts val="0"/>
              </a:spcAft>
              <a:buNone/>
              <a:defRPr>
                <a:solidFill>
                  <a:schemeClr val="dk1"/>
                </a:solidFill>
              </a:defRPr>
            </a:lvl5pPr>
            <a:lvl6pPr lvl="5" rtl="0">
              <a:lnSpc>
                <a:spcPct val="100000"/>
              </a:lnSpc>
              <a:spcBef>
                <a:spcPts val="2133"/>
              </a:spcBef>
              <a:spcAft>
                <a:spcPts val="0"/>
              </a:spcAft>
              <a:buNone/>
              <a:defRPr>
                <a:solidFill>
                  <a:schemeClr val="dk1"/>
                </a:solidFill>
              </a:defRPr>
            </a:lvl6pPr>
            <a:lvl7pPr lvl="6" rtl="0">
              <a:lnSpc>
                <a:spcPct val="100000"/>
              </a:lnSpc>
              <a:spcBef>
                <a:spcPts val="2133"/>
              </a:spcBef>
              <a:spcAft>
                <a:spcPts val="0"/>
              </a:spcAft>
              <a:buNone/>
              <a:defRPr>
                <a:solidFill>
                  <a:schemeClr val="dk1"/>
                </a:solidFill>
              </a:defRPr>
            </a:lvl7pPr>
            <a:lvl8pPr lvl="7" rtl="0">
              <a:lnSpc>
                <a:spcPct val="100000"/>
              </a:lnSpc>
              <a:spcBef>
                <a:spcPts val="2133"/>
              </a:spcBef>
              <a:spcAft>
                <a:spcPts val="0"/>
              </a:spcAft>
              <a:buNone/>
              <a:defRPr>
                <a:solidFill>
                  <a:schemeClr val="dk1"/>
                </a:solidFill>
              </a:defRPr>
            </a:lvl8pPr>
            <a:lvl9pPr lvl="8" rtl="0">
              <a:lnSpc>
                <a:spcPct val="100000"/>
              </a:lnSpc>
              <a:spcBef>
                <a:spcPts val="2133"/>
              </a:spcBef>
              <a:spcAft>
                <a:spcPts val="2133"/>
              </a:spcAft>
              <a:buNone/>
              <a:defRPr>
                <a:solidFill>
                  <a:schemeClr val="dk1"/>
                </a:solidFill>
              </a:defRPr>
            </a:lvl9pPr>
          </a:lstStyle>
          <a:p>
            <a:endParaRPr dirty="0"/>
          </a:p>
        </p:txBody>
      </p:sp>
      <p:sp>
        <p:nvSpPr>
          <p:cNvPr id="58" name="Google Shape;58;p7"/>
          <p:cNvSpPr txBox="1">
            <a:spLocks noGrp="1"/>
          </p:cNvSpPr>
          <p:nvPr>
            <p:ph type="ctrTitle" idx="7"/>
          </p:nvPr>
        </p:nvSpPr>
        <p:spPr>
          <a:xfrm>
            <a:off x="2311036" y="4251600"/>
            <a:ext cx="35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600"/>
              <a:buNone/>
              <a:defRPr sz="2133">
                <a:solidFill>
                  <a:schemeClr val="dk1"/>
                </a:solidFill>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dirty="0"/>
          </a:p>
        </p:txBody>
      </p:sp>
      <p:sp>
        <p:nvSpPr>
          <p:cNvPr id="59" name="Google Shape;59;p7"/>
          <p:cNvSpPr txBox="1">
            <a:spLocks noGrp="1"/>
          </p:cNvSpPr>
          <p:nvPr>
            <p:ph type="subTitle" idx="8"/>
          </p:nvPr>
        </p:nvSpPr>
        <p:spPr>
          <a:xfrm>
            <a:off x="2311049" y="4841333"/>
            <a:ext cx="2972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rtl="0">
              <a:lnSpc>
                <a:spcPct val="100000"/>
              </a:lnSpc>
              <a:spcBef>
                <a:spcPts val="2133"/>
              </a:spcBef>
              <a:spcAft>
                <a:spcPts val="0"/>
              </a:spcAft>
              <a:buNone/>
              <a:defRPr>
                <a:solidFill>
                  <a:schemeClr val="dk1"/>
                </a:solidFill>
              </a:defRPr>
            </a:lvl2pPr>
            <a:lvl3pPr lvl="2" rtl="0">
              <a:lnSpc>
                <a:spcPct val="100000"/>
              </a:lnSpc>
              <a:spcBef>
                <a:spcPts val="2133"/>
              </a:spcBef>
              <a:spcAft>
                <a:spcPts val="0"/>
              </a:spcAft>
              <a:buNone/>
              <a:defRPr>
                <a:solidFill>
                  <a:schemeClr val="dk1"/>
                </a:solidFill>
              </a:defRPr>
            </a:lvl3pPr>
            <a:lvl4pPr lvl="3" rtl="0">
              <a:lnSpc>
                <a:spcPct val="100000"/>
              </a:lnSpc>
              <a:spcBef>
                <a:spcPts val="2133"/>
              </a:spcBef>
              <a:spcAft>
                <a:spcPts val="0"/>
              </a:spcAft>
              <a:buNone/>
              <a:defRPr>
                <a:solidFill>
                  <a:schemeClr val="dk1"/>
                </a:solidFill>
              </a:defRPr>
            </a:lvl4pPr>
            <a:lvl5pPr lvl="4" rtl="0">
              <a:lnSpc>
                <a:spcPct val="100000"/>
              </a:lnSpc>
              <a:spcBef>
                <a:spcPts val="2133"/>
              </a:spcBef>
              <a:spcAft>
                <a:spcPts val="0"/>
              </a:spcAft>
              <a:buNone/>
              <a:defRPr>
                <a:solidFill>
                  <a:schemeClr val="dk1"/>
                </a:solidFill>
              </a:defRPr>
            </a:lvl5pPr>
            <a:lvl6pPr lvl="5" rtl="0">
              <a:lnSpc>
                <a:spcPct val="100000"/>
              </a:lnSpc>
              <a:spcBef>
                <a:spcPts val="2133"/>
              </a:spcBef>
              <a:spcAft>
                <a:spcPts val="0"/>
              </a:spcAft>
              <a:buNone/>
              <a:defRPr>
                <a:solidFill>
                  <a:schemeClr val="dk1"/>
                </a:solidFill>
              </a:defRPr>
            </a:lvl6pPr>
            <a:lvl7pPr lvl="6" rtl="0">
              <a:lnSpc>
                <a:spcPct val="100000"/>
              </a:lnSpc>
              <a:spcBef>
                <a:spcPts val="2133"/>
              </a:spcBef>
              <a:spcAft>
                <a:spcPts val="0"/>
              </a:spcAft>
              <a:buNone/>
              <a:defRPr>
                <a:solidFill>
                  <a:schemeClr val="dk1"/>
                </a:solidFill>
              </a:defRPr>
            </a:lvl7pPr>
            <a:lvl8pPr lvl="7" rtl="0">
              <a:lnSpc>
                <a:spcPct val="100000"/>
              </a:lnSpc>
              <a:spcBef>
                <a:spcPts val="2133"/>
              </a:spcBef>
              <a:spcAft>
                <a:spcPts val="0"/>
              </a:spcAft>
              <a:buNone/>
              <a:defRPr>
                <a:solidFill>
                  <a:schemeClr val="dk1"/>
                </a:solidFill>
              </a:defRPr>
            </a:lvl8pPr>
            <a:lvl9pPr lvl="8" rtl="0">
              <a:lnSpc>
                <a:spcPct val="100000"/>
              </a:lnSpc>
              <a:spcBef>
                <a:spcPts val="2133"/>
              </a:spcBef>
              <a:spcAft>
                <a:spcPts val="2133"/>
              </a:spcAft>
              <a:buNone/>
              <a:defRPr>
                <a:solidFill>
                  <a:schemeClr val="dk1"/>
                </a:solidFill>
              </a:defRPr>
            </a:lvl9pPr>
          </a:lstStyle>
          <a:p>
            <a:endParaRPr dirty="0"/>
          </a:p>
        </p:txBody>
      </p:sp>
    </p:spTree>
    <p:extLst>
      <p:ext uri="{BB962C8B-B14F-4D97-AF65-F5344CB8AC3E}">
        <p14:creationId xmlns:p14="http://schemas.microsoft.com/office/powerpoint/2010/main" val="376006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 TEXT ">
  <p:cSld name="NUMBERS + TEXT ">
    <p:spTree>
      <p:nvGrpSpPr>
        <p:cNvPr id="1" name="Shape 60"/>
        <p:cNvGrpSpPr/>
        <p:nvPr/>
      </p:nvGrpSpPr>
      <p:grpSpPr>
        <a:xfrm>
          <a:off x="0" y="0"/>
          <a:ext cx="0" cy="0"/>
          <a:chOff x="0" y="0"/>
          <a:chExt cx="0" cy="0"/>
        </a:xfrm>
      </p:grpSpPr>
      <p:sp>
        <p:nvSpPr>
          <p:cNvPr id="61" name="Google Shape;61;p8"/>
          <p:cNvSpPr/>
          <p:nvPr/>
        </p:nvSpPr>
        <p:spPr>
          <a:xfrm>
            <a:off x="0" y="0"/>
            <a:ext cx="11780000" cy="6858000"/>
          </a:xfrm>
          <a:prstGeom prst="rect">
            <a:avLst/>
          </a:prstGeom>
          <a:solidFill>
            <a:schemeClr val="lt2">
              <a:alpha val="219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62" name="Google Shape;62;p8"/>
          <p:cNvSpPr/>
          <p:nvPr/>
        </p:nvSpPr>
        <p:spPr>
          <a:xfrm rot="-5400000">
            <a:off x="3800600" y="259551"/>
            <a:ext cx="4590800" cy="6433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C1130"/>
              </a:solidFill>
              <a:latin typeface="Calibri" panose="020F0502020204030204" pitchFamily="34" charset="0"/>
            </a:endParaRPr>
          </a:p>
        </p:txBody>
      </p:sp>
      <p:sp>
        <p:nvSpPr>
          <p:cNvPr id="63" name="Google Shape;63;p8"/>
          <p:cNvSpPr txBox="1">
            <a:spLocks noGrp="1"/>
          </p:cNvSpPr>
          <p:nvPr>
            <p:ph type="subTitle" idx="1"/>
          </p:nvPr>
        </p:nvSpPr>
        <p:spPr>
          <a:xfrm>
            <a:off x="3185400" y="2220584"/>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200"/>
              <a:buNone/>
              <a:defRPr sz="1600">
                <a:solidFill>
                  <a:schemeClr val="dk2"/>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dirty="0"/>
          </a:p>
        </p:txBody>
      </p:sp>
      <p:sp>
        <p:nvSpPr>
          <p:cNvPr id="64" name="Google Shape;64;p8"/>
          <p:cNvSpPr txBox="1">
            <a:spLocks noGrp="1"/>
          </p:cNvSpPr>
          <p:nvPr>
            <p:ph type="subTitle" idx="2"/>
          </p:nvPr>
        </p:nvSpPr>
        <p:spPr>
          <a:xfrm>
            <a:off x="3185400" y="3546717"/>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200"/>
              <a:buNone/>
              <a:defRPr sz="1600">
                <a:solidFill>
                  <a:schemeClr val="dk2"/>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dirty="0"/>
          </a:p>
        </p:txBody>
      </p:sp>
      <p:sp>
        <p:nvSpPr>
          <p:cNvPr id="65" name="Google Shape;65;p8"/>
          <p:cNvSpPr txBox="1">
            <a:spLocks noGrp="1"/>
          </p:cNvSpPr>
          <p:nvPr>
            <p:ph type="subTitle" idx="3"/>
          </p:nvPr>
        </p:nvSpPr>
        <p:spPr>
          <a:xfrm>
            <a:off x="3185400" y="4872851"/>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200"/>
              <a:buNone/>
              <a:defRPr sz="1600">
                <a:solidFill>
                  <a:schemeClr val="dk2"/>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dirty="0"/>
          </a:p>
        </p:txBody>
      </p:sp>
      <p:sp>
        <p:nvSpPr>
          <p:cNvPr id="66" name="Google Shape;66;p8"/>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67" name="Google Shape;67;p8"/>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68" name="Google Shape;68;p8"/>
          <p:cNvSpPr txBox="1">
            <a:spLocks noGrp="1"/>
          </p:cNvSpPr>
          <p:nvPr>
            <p:ph type="title" hasCustomPrompt="1"/>
          </p:nvPr>
        </p:nvSpPr>
        <p:spPr>
          <a:xfrm>
            <a:off x="3919300" y="2466400"/>
            <a:ext cx="4353600" cy="12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3600"/>
              <a:buNone/>
              <a:defRPr sz="4800">
                <a:solidFill>
                  <a:schemeClr val="dk2"/>
                </a:solidFill>
              </a:defRPr>
            </a:lvl2pPr>
            <a:lvl3pPr lvl="2" algn="ctr" rtl="0">
              <a:spcBef>
                <a:spcPts val="0"/>
              </a:spcBef>
              <a:spcAft>
                <a:spcPts val="0"/>
              </a:spcAft>
              <a:buClr>
                <a:schemeClr val="dk2"/>
              </a:buClr>
              <a:buSzPts val="3600"/>
              <a:buNone/>
              <a:defRPr sz="4800">
                <a:solidFill>
                  <a:schemeClr val="dk2"/>
                </a:solidFill>
              </a:defRPr>
            </a:lvl3pPr>
            <a:lvl4pPr lvl="3" algn="ctr" rtl="0">
              <a:spcBef>
                <a:spcPts val="0"/>
              </a:spcBef>
              <a:spcAft>
                <a:spcPts val="0"/>
              </a:spcAft>
              <a:buClr>
                <a:schemeClr val="dk2"/>
              </a:buClr>
              <a:buSzPts val="3600"/>
              <a:buNone/>
              <a:defRPr sz="4800">
                <a:solidFill>
                  <a:schemeClr val="dk2"/>
                </a:solidFill>
              </a:defRPr>
            </a:lvl4pPr>
            <a:lvl5pPr lvl="4" algn="ctr" rtl="0">
              <a:spcBef>
                <a:spcPts val="0"/>
              </a:spcBef>
              <a:spcAft>
                <a:spcPts val="0"/>
              </a:spcAft>
              <a:buClr>
                <a:schemeClr val="dk2"/>
              </a:buClr>
              <a:buSzPts val="3600"/>
              <a:buNone/>
              <a:defRPr sz="4800">
                <a:solidFill>
                  <a:schemeClr val="dk2"/>
                </a:solidFill>
              </a:defRPr>
            </a:lvl5pPr>
            <a:lvl6pPr lvl="5" algn="ctr" rtl="0">
              <a:spcBef>
                <a:spcPts val="0"/>
              </a:spcBef>
              <a:spcAft>
                <a:spcPts val="0"/>
              </a:spcAft>
              <a:buClr>
                <a:schemeClr val="dk2"/>
              </a:buClr>
              <a:buSzPts val="3600"/>
              <a:buNone/>
              <a:defRPr sz="4800">
                <a:solidFill>
                  <a:schemeClr val="dk2"/>
                </a:solidFill>
              </a:defRPr>
            </a:lvl6pPr>
            <a:lvl7pPr lvl="6" algn="ctr" rtl="0">
              <a:spcBef>
                <a:spcPts val="0"/>
              </a:spcBef>
              <a:spcAft>
                <a:spcPts val="0"/>
              </a:spcAft>
              <a:buClr>
                <a:schemeClr val="dk2"/>
              </a:buClr>
              <a:buSzPts val="3600"/>
              <a:buNone/>
              <a:defRPr sz="4800">
                <a:solidFill>
                  <a:schemeClr val="dk2"/>
                </a:solidFill>
              </a:defRPr>
            </a:lvl7pPr>
            <a:lvl8pPr lvl="7" algn="ctr" rtl="0">
              <a:spcBef>
                <a:spcPts val="0"/>
              </a:spcBef>
              <a:spcAft>
                <a:spcPts val="0"/>
              </a:spcAft>
              <a:buClr>
                <a:schemeClr val="dk2"/>
              </a:buClr>
              <a:buSzPts val="3600"/>
              <a:buNone/>
              <a:defRPr sz="4800">
                <a:solidFill>
                  <a:schemeClr val="dk2"/>
                </a:solidFill>
              </a:defRPr>
            </a:lvl8pPr>
            <a:lvl9pPr lvl="8" algn="ctr" rtl="0">
              <a:spcBef>
                <a:spcPts val="0"/>
              </a:spcBef>
              <a:spcAft>
                <a:spcPts val="0"/>
              </a:spcAft>
              <a:buClr>
                <a:schemeClr val="dk2"/>
              </a:buClr>
              <a:buSzPts val="3600"/>
              <a:buNone/>
              <a:defRPr sz="4800">
                <a:solidFill>
                  <a:schemeClr val="dk2"/>
                </a:solidFill>
              </a:defRPr>
            </a:lvl9pPr>
          </a:lstStyle>
          <a:p>
            <a:r>
              <a:rPr dirty="0"/>
              <a:t>xx%</a:t>
            </a:r>
          </a:p>
        </p:txBody>
      </p:sp>
      <p:sp>
        <p:nvSpPr>
          <p:cNvPr id="69" name="Google Shape;69;p8"/>
          <p:cNvSpPr txBox="1">
            <a:spLocks noGrp="1"/>
          </p:cNvSpPr>
          <p:nvPr>
            <p:ph type="title" idx="4" hasCustomPrompt="1"/>
          </p:nvPr>
        </p:nvSpPr>
        <p:spPr>
          <a:xfrm>
            <a:off x="3919300" y="3792533"/>
            <a:ext cx="4353600" cy="12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3600"/>
              <a:buNone/>
              <a:defRPr sz="4800">
                <a:solidFill>
                  <a:schemeClr val="dk2"/>
                </a:solidFill>
              </a:defRPr>
            </a:lvl2pPr>
            <a:lvl3pPr lvl="2" algn="ctr" rtl="0">
              <a:spcBef>
                <a:spcPts val="0"/>
              </a:spcBef>
              <a:spcAft>
                <a:spcPts val="0"/>
              </a:spcAft>
              <a:buClr>
                <a:schemeClr val="dk2"/>
              </a:buClr>
              <a:buSzPts val="3600"/>
              <a:buNone/>
              <a:defRPr sz="4800">
                <a:solidFill>
                  <a:schemeClr val="dk2"/>
                </a:solidFill>
              </a:defRPr>
            </a:lvl3pPr>
            <a:lvl4pPr lvl="3" algn="ctr" rtl="0">
              <a:spcBef>
                <a:spcPts val="0"/>
              </a:spcBef>
              <a:spcAft>
                <a:spcPts val="0"/>
              </a:spcAft>
              <a:buClr>
                <a:schemeClr val="dk2"/>
              </a:buClr>
              <a:buSzPts val="3600"/>
              <a:buNone/>
              <a:defRPr sz="4800">
                <a:solidFill>
                  <a:schemeClr val="dk2"/>
                </a:solidFill>
              </a:defRPr>
            </a:lvl4pPr>
            <a:lvl5pPr lvl="4" algn="ctr" rtl="0">
              <a:spcBef>
                <a:spcPts val="0"/>
              </a:spcBef>
              <a:spcAft>
                <a:spcPts val="0"/>
              </a:spcAft>
              <a:buClr>
                <a:schemeClr val="dk2"/>
              </a:buClr>
              <a:buSzPts val="3600"/>
              <a:buNone/>
              <a:defRPr sz="4800">
                <a:solidFill>
                  <a:schemeClr val="dk2"/>
                </a:solidFill>
              </a:defRPr>
            </a:lvl5pPr>
            <a:lvl6pPr lvl="5" algn="ctr" rtl="0">
              <a:spcBef>
                <a:spcPts val="0"/>
              </a:spcBef>
              <a:spcAft>
                <a:spcPts val="0"/>
              </a:spcAft>
              <a:buClr>
                <a:schemeClr val="dk2"/>
              </a:buClr>
              <a:buSzPts val="3600"/>
              <a:buNone/>
              <a:defRPr sz="4800">
                <a:solidFill>
                  <a:schemeClr val="dk2"/>
                </a:solidFill>
              </a:defRPr>
            </a:lvl6pPr>
            <a:lvl7pPr lvl="6" algn="ctr" rtl="0">
              <a:spcBef>
                <a:spcPts val="0"/>
              </a:spcBef>
              <a:spcAft>
                <a:spcPts val="0"/>
              </a:spcAft>
              <a:buClr>
                <a:schemeClr val="dk2"/>
              </a:buClr>
              <a:buSzPts val="3600"/>
              <a:buNone/>
              <a:defRPr sz="4800">
                <a:solidFill>
                  <a:schemeClr val="dk2"/>
                </a:solidFill>
              </a:defRPr>
            </a:lvl7pPr>
            <a:lvl8pPr lvl="7" algn="ctr" rtl="0">
              <a:spcBef>
                <a:spcPts val="0"/>
              </a:spcBef>
              <a:spcAft>
                <a:spcPts val="0"/>
              </a:spcAft>
              <a:buClr>
                <a:schemeClr val="dk2"/>
              </a:buClr>
              <a:buSzPts val="3600"/>
              <a:buNone/>
              <a:defRPr sz="4800">
                <a:solidFill>
                  <a:schemeClr val="dk2"/>
                </a:solidFill>
              </a:defRPr>
            </a:lvl8pPr>
            <a:lvl9pPr lvl="8" algn="ctr" rtl="0">
              <a:spcBef>
                <a:spcPts val="0"/>
              </a:spcBef>
              <a:spcAft>
                <a:spcPts val="0"/>
              </a:spcAft>
              <a:buClr>
                <a:schemeClr val="dk2"/>
              </a:buClr>
              <a:buSzPts val="3600"/>
              <a:buNone/>
              <a:defRPr sz="4800">
                <a:solidFill>
                  <a:schemeClr val="dk2"/>
                </a:solidFill>
              </a:defRPr>
            </a:lvl9pPr>
          </a:lstStyle>
          <a:p>
            <a:r>
              <a:rPr dirty="0"/>
              <a:t>xx%</a:t>
            </a:r>
          </a:p>
        </p:txBody>
      </p:sp>
      <p:sp>
        <p:nvSpPr>
          <p:cNvPr id="70" name="Google Shape;70;p8"/>
          <p:cNvSpPr txBox="1">
            <a:spLocks noGrp="1"/>
          </p:cNvSpPr>
          <p:nvPr>
            <p:ph type="title" idx="5" hasCustomPrompt="1"/>
          </p:nvPr>
        </p:nvSpPr>
        <p:spPr>
          <a:xfrm>
            <a:off x="3919300" y="1078800"/>
            <a:ext cx="4353600" cy="12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3600"/>
              <a:buNone/>
              <a:defRPr sz="4800">
                <a:solidFill>
                  <a:schemeClr val="dk2"/>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2"/>
              </a:buClr>
              <a:buSzPts val="3600"/>
              <a:buNone/>
              <a:defRPr sz="4800">
                <a:solidFill>
                  <a:schemeClr val="dk2"/>
                </a:solidFill>
              </a:defRPr>
            </a:lvl2pPr>
            <a:lvl3pPr lvl="2" algn="ctr" rtl="0">
              <a:spcBef>
                <a:spcPts val="0"/>
              </a:spcBef>
              <a:spcAft>
                <a:spcPts val="0"/>
              </a:spcAft>
              <a:buClr>
                <a:schemeClr val="dk2"/>
              </a:buClr>
              <a:buSzPts val="3600"/>
              <a:buNone/>
              <a:defRPr sz="4800">
                <a:solidFill>
                  <a:schemeClr val="dk2"/>
                </a:solidFill>
              </a:defRPr>
            </a:lvl3pPr>
            <a:lvl4pPr lvl="3" algn="ctr" rtl="0">
              <a:spcBef>
                <a:spcPts val="0"/>
              </a:spcBef>
              <a:spcAft>
                <a:spcPts val="0"/>
              </a:spcAft>
              <a:buClr>
                <a:schemeClr val="dk2"/>
              </a:buClr>
              <a:buSzPts val="3600"/>
              <a:buNone/>
              <a:defRPr sz="4800">
                <a:solidFill>
                  <a:schemeClr val="dk2"/>
                </a:solidFill>
              </a:defRPr>
            </a:lvl4pPr>
            <a:lvl5pPr lvl="4" algn="ctr" rtl="0">
              <a:spcBef>
                <a:spcPts val="0"/>
              </a:spcBef>
              <a:spcAft>
                <a:spcPts val="0"/>
              </a:spcAft>
              <a:buClr>
                <a:schemeClr val="dk2"/>
              </a:buClr>
              <a:buSzPts val="3600"/>
              <a:buNone/>
              <a:defRPr sz="4800">
                <a:solidFill>
                  <a:schemeClr val="dk2"/>
                </a:solidFill>
              </a:defRPr>
            </a:lvl5pPr>
            <a:lvl6pPr lvl="5" algn="ctr" rtl="0">
              <a:spcBef>
                <a:spcPts val="0"/>
              </a:spcBef>
              <a:spcAft>
                <a:spcPts val="0"/>
              </a:spcAft>
              <a:buClr>
                <a:schemeClr val="dk2"/>
              </a:buClr>
              <a:buSzPts val="3600"/>
              <a:buNone/>
              <a:defRPr sz="4800">
                <a:solidFill>
                  <a:schemeClr val="dk2"/>
                </a:solidFill>
              </a:defRPr>
            </a:lvl6pPr>
            <a:lvl7pPr lvl="6" algn="ctr" rtl="0">
              <a:spcBef>
                <a:spcPts val="0"/>
              </a:spcBef>
              <a:spcAft>
                <a:spcPts val="0"/>
              </a:spcAft>
              <a:buClr>
                <a:schemeClr val="dk2"/>
              </a:buClr>
              <a:buSzPts val="3600"/>
              <a:buNone/>
              <a:defRPr sz="4800">
                <a:solidFill>
                  <a:schemeClr val="dk2"/>
                </a:solidFill>
              </a:defRPr>
            </a:lvl7pPr>
            <a:lvl8pPr lvl="7" algn="ctr" rtl="0">
              <a:spcBef>
                <a:spcPts val="0"/>
              </a:spcBef>
              <a:spcAft>
                <a:spcPts val="0"/>
              </a:spcAft>
              <a:buClr>
                <a:schemeClr val="dk2"/>
              </a:buClr>
              <a:buSzPts val="3600"/>
              <a:buNone/>
              <a:defRPr sz="4800">
                <a:solidFill>
                  <a:schemeClr val="dk2"/>
                </a:solidFill>
              </a:defRPr>
            </a:lvl8pPr>
            <a:lvl9pPr lvl="8" algn="ctr" rtl="0">
              <a:spcBef>
                <a:spcPts val="0"/>
              </a:spcBef>
              <a:spcAft>
                <a:spcPts val="0"/>
              </a:spcAft>
              <a:buClr>
                <a:schemeClr val="dk2"/>
              </a:buClr>
              <a:buSzPts val="3600"/>
              <a:buNone/>
              <a:defRPr sz="4800">
                <a:solidFill>
                  <a:schemeClr val="dk2"/>
                </a:solidFill>
              </a:defRPr>
            </a:lvl9pPr>
          </a:lstStyle>
          <a:p>
            <a:r>
              <a:rPr dirty="0"/>
              <a:t>xx%</a:t>
            </a:r>
          </a:p>
        </p:txBody>
      </p:sp>
    </p:spTree>
    <p:extLst>
      <p:ext uri="{BB962C8B-B14F-4D97-AF65-F5344CB8AC3E}">
        <p14:creationId xmlns:p14="http://schemas.microsoft.com/office/powerpoint/2010/main" val="328461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
  <p:cSld name="THREE COLUMNS ">
    <p:spTree>
      <p:nvGrpSpPr>
        <p:cNvPr id="1" name="Shape 71"/>
        <p:cNvGrpSpPr/>
        <p:nvPr/>
      </p:nvGrpSpPr>
      <p:grpSpPr>
        <a:xfrm>
          <a:off x="0" y="0"/>
          <a:ext cx="0" cy="0"/>
          <a:chOff x="0" y="0"/>
          <a:chExt cx="0" cy="0"/>
        </a:xfrm>
      </p:grpSpPr>
      <p:sp>
        <p:nvSpPr>
          <p:cNvPr id="72" name="Google Shape;72;p9"/>
          <p:cNvSpPr txBox="1">
            <a:spLocks noGrp="1"/>
          </p:cNvSpPr>
          <p:nvPr>
            <p:ph type="ctrTitle"/>
          </p:nvPr>
        </p:nvSpPr>
        <p:spPr>
          <a:xfrm>
            <a:off x="981967" y="1654851"/>
            <a:ext cx="326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4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dirty="0"/>
          </a:p>
        </p:txBody>
      </p:sp>
      <p:sp>
        <p:nvSpPr>
          <p:cNvPr id="73" name="Google Shape;73;p9"/>
          <p:cNvSpPr txBox="1">
            <a:spLocks noGrp="1"/>
          </p:cNvSpPr>
          <p:nvPr>
            <p:ph type="subTitle" idx="1"/>
          </p:nvPr>
        </p:nvSpPr>
        <p:spPr>
          <a:xfrm>
            <a:off x="1305967" y="22164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dirty="0"/>
          </a:p>
        </p:txBody>
      </p:sp>
      <p:sp>
        <p:nvSpPr>
          <p:cNvPr id="74" name="Google Shape;74;p9"/>
          <p:cNvSpPr txBox="1">
            <a:spLocks noGrp="1"/>
          </p:cNvSpPr>
          <p:nvPr>
            <p:ph type="ctrTitle" idx="2"/>
          </p:nvPr>
        </p:nvSpPr>
        <p:spPr>
          <a:xfrm>
            <a:off x="4329852" y="1654851"/>
            <a:ext cx="3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4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dirty="0"/>
          </a:p>
        </p:txBody>
      </p:sp>
      <p:sp>
        <p:nvSpPr>
          <p:cNvPr id="75" name="Google Shape;75;p9"/>
          <p:cNvSpPr txBox="1">
            <a:spLocks noGrp="1"/>
          </p:cNvSpPr>
          <p:nvPr>
            <p:ph type="subTitle" idx="3"/>
          </p:nvPr>
        </p:nvSpPr>
        <p:spPr>
          <a:xfrm>
            <a:off x="4774652" y="22164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dirty="0"/>
          </a:p>
        </p:txBody>
      </p:sp>
      <p:sp>
        <p:nvSpPr>
          <p:cNvPr id="76" name="Google Shape;76;p9"/>
          <p:cNvSpPr txBox="1">
            <a:spLocks noGrp="1"/>
          </p:cNvSpPr>
          <p:nvPr>
            <p:ph type="ctrTitle" idx="4"/>
          </p:nvPr>
        </p:nvSpPr>
        <p:spPr>
          <a:xfrm>
            <a:off x="7768903" y="1654851"/>
            <a:ext cx="3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800"/>
              <a:buNone/>
              <a:defRPr sz="24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dirty="0"/>
          </a:p>
        </p:txBody>
      </p:sp>
      <p:sp>
        <p:nvSpPr>
          <p:cNvPr id="77" name="Google Shape;77;p9"/>
          <p:cNvSpPr txBox="1">
            <a:spLocks noGrp="1"/>
          </p:cNvSpPr>
          <p:nvPr>
            <p:ph type="subTitle" idx="5"/>
          </p:nvPr>
        </p:nvSpPr>
        <p:spPr>
          <a:xfrm>
            <a:off x="8213703" y="22164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dirty="0"/>
          </a:p>
        </p:txBody>
      </p:sp>
      <p:sp>
        <p:nvSpPr>
          <p:cNvPr id="78" name="Google Shape;78;p9"/>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solidFill>
                <a:srgbClr val="466269"/>
              </a:solidFill>
              <a:latin typeface="Calibri" panose="020F0502020204030204" pitchFamily="34" charset="0"/>
            </a:endParaRPr>
          </a:p>
        </p:txBody>
      </p:sp>
      <p:sp>
        <p:nvSpPr>
          <p:cNvPr id="79" name="Google Shape;79;p9"/>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80" name="Google Shape;80;p9"/>
          <p:cNvSpPr txBox="1">
            <a:spLocks noGrp="1"/>
          </p:cNvSpPr>
          <p:nvPr>
            <p:ph type="ctrTitle" idx="6"/>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160977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1"/>
        <p:cNvGrpSpPr/>
        <p:nvPr/>
      </p:nvGrpSpPr>
      <p:grpSpPr>
        <a:xfrm>
          <a:off x="0" y="0"/>
          <a:ext cx="0" cy="0"/>
          <a:chOff x="0" y="0"/>
          <a:chExt cx="0" cy="0"/>
        </a:xfrm>
      </p:grpSpPr>
      <p:sp>
        <p:nvSpPr>
          <p:cNvPr id="82" name="Google Shape;82;p10"/>
          <p:cNvSpPr txBox="1">
            <a:spLocks noGrp="1"/>
          </p:cNvSpPr>
          <p:nvPr>
            <p:ph type="subTitle" idx="1"/>
          </p:nvPr>
        </p:nvSpPr>
        <p:spPr>
          <a:xfrm>
            <a:off x="1755517" y="2928600"/>
            <a:ext cx="2612800" cy="10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1"/>
                </a:solidFill>
                <a:latin typeface="Calibri" panose="020F0502020204030204" pitchFamily="34" charset="0"/>
                <a:cs typeface="Calibri" panose="020F0502020204030204" pitchFamily="34" charset="0"/>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dirty="0"/>
          </a:p>
        </p:txBody>
      </p:sp>
      <p:sp>
        <p:nvSpPr>
          <p:cNvPr id="83" name="Google Shape;83;p10"/>
          <p:cNvSpPr/>
          <p:nvPr/>
        </p:nvSpPr>
        <p:spPr>
          <a:xfrm rot="-5400000">
            <a:off x="8549633" y="3192967"/>
            <a:ext cx="6924800" cy="464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Calibri" panose="020F0502020204030204" pitchFamily="34" charset="0"/>
            </a:endParaRPr>
          </a:p>
        </p:txBody>
      </p:sp>
      <p:sp>
        <p:nvSpPr>
          <p:cNvPr id="84" name="Google Shape;84;p10"/>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chemeClr val="accent2"/>
                </a:solidFill>
                <a:latin typeface="Calibri" panose="020F0502020204030204" pitchFamily="34" charset="0"/>
                <a:ea typeface="Calibri" panose="020F0502020204030204" pitchFamily="34" charset="0"/>
                <a:cs typeface="Calibri" panose="020F0502020204030204" pitchFamily="34" charset="0"/>
                <a:sym typeface="Didact Gothic"/>
              </a:defRPr>
            </a:lvl1pPr>
            <a:lvl2pPr lvl="1" algn="ctr" rtl="0">
              <a:buNone/>
              <a:defRPr sz="1733">
                <a:solidFill>
                  <a:schemeClr val="accent2"/>
                </a:solidFill>
                <a:latin typeface="Didact Gothic"/>
                <a:ea typeface="Didact Gothic"/>
                <a:cs typeface="Didact Gothic"/>
                <a:sym typeface="Didact Gothic"/>
              </a:defRPr>
            </a:lvl2pPr>
            <a:lvl3pPr lvl="2" algn="ctr" rtl="0">
              <a:buNone/>
              <a:defRPr sz="1733">
                <a:solidFill>
                  <a:schemeClr val="accent2"/>
                </a:solidFill>
                <a:latin typeface="Didact Gothic"/>
                <a:ea typeface="Didact Gothic"/>
                <a:cs typeface="Didact Gothic"/>
                <a:sym typeface="Didact Gothic"/>
              </a:defRPr>
            </a:lvl3pPr>
            <a:lvl4pPr lvl="3" algn="ctr" rtl="0">
              <a:buNone/>
              <a:defRPr sz="1733">
                <a:solidFill>
                  <a:schemeClr val="accent2"/>
                </a:solidFill>
                <a:latin typeface="Didact Gothic"/>
                <a:ea typeface="Didact Gothic"/>
                <a:cs typeface="Didact Gothic"/>
                <a:sym typeface="Didact Gothic"/>
              </a:defRPr>
            </a:lvl4pPr>
            <a:lvl5pPr lvl="4" algn="ctr" rtl="0">
              <a:buNone/>
              <a:defRPr sz="1733">
                <a:solidFill>
                  <a:schemeClr val="accent2"/>
                </a:solidFill>
                <a:latin typeface="Didact Gothic"/>
                <a:ea typeface="Didact Gothic"/>
                <a:cs typeface="Didact Gothic"/>
                <a:sym typeface="Didact Gothic"/>
              </a:defRPr>
            </a:lvl5pPr>
            <a:lvl6pPr lvl="5" algn="ctr" rtl="0">
              <a:buNone/>
              <a:defRPr sz="1733">
                <a:solidFill>
                  <a:schemeClr val="accent2"/>
                </a:solidFill>
                <a:latin typeface="Didact Gothic"/>
                <a:ea typeface="Didact Gothic"/>
                <a:cs typeface="Didact Gothic"/>
                <a:sym typeface="Didact Gothic"/>
              </a:defRPr>
            </a:lvl6pPr>
            <a:lvl7pPr lvl="6" algn="ctr" rtl="0">
              <a:buNone/>
              <a:defRPr sz="1733">
                <a:solidFill>
                  <a:schemeClr val="accent2"/>
                </a:solidFill>
                <a:latin typeface="Didact Gothic"/>
                <a:ea typeface="Didact Gothic"/>
                <a:cs typeface="Didact Gothic"/>
                <a:sym typeface="Didact Gothic"/>
              </a:defRPr>
            </a:lvl7pPr>
            <a:lvl8pPr lvl="7" algn="ctr" rtl="0">
              <a:buNone/>
              <a:defRPr sz="1733">
                <a:solidFill>
                  <a:schemeClr val="accent2"/>
                </a:solidFill>
                <a:latin typeface="Didact Gothic"/>
                <a:ea typeface="Didact Gothic"/>
                <a:cs typeface="Didact Gothic"/>
                <a:sym typeface="Didact Gothic"/>
              </a:defRPr>
            </a:lvl8pPr>
            <a:lvl9pPr lvl="8" algn="ctr" rtl="0">
              <a:buNone/>
              <a:defRPr sz="1733">
                <a:solidFill>
                  <a:schemeClr val="accent2"/>
                </a:solidFill>
                <a:latin typeface="Didact Gothic"/>
                <a:ea typeface="Didact Gothic"/>
                <a:cs typeface="Didact Gothic"/>
                <a:sym typeface="Didact Gothic"/>
              </a:defRPr>
            </a:lvl9pPr>
          </a:lstStyle>
          <a:p>
            <a:fld id="{00000000-1234-1234-1234-123412341234}" type="slidenum">
              <a:rPr lang="en" smtClean="0"/>
              <a:pPr/>
              <a:t>‹#›</a:t>
            </a:fld>
            <a:endParaRPr lang="en" dirty="0">
              <a:ea typeface="Oswald Medium"/>
              <a:sym typeface="Oswald Medium"/>
            </a:endParaRPr>
          </a:p>
        </p:txBody>
      </p:sp>
      <p:sp>
        <p:nvSpPr>
          <p:cNvPr id="85" name="Google Shape;85;p10"/>
          <p:cNvSpPr txBox="1">
            <a:spLocks noGrp="1"/>
          </p:cNvSpPr>
          <p:nvPr>
            <p:ph type="ctrTitle"/>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1200"/>
              <a:buNone/>
              <a:defRPr sz="1600">
                <a:solidFill>
                  <a:schemeClr val="dk1"/>
                </a:solidFill>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dirty="0"/>
          </a:p>
        </p:txBody>
      </p:sp>
    </p:spTree>
    <p:extLst>
      <p:ext uri="{BB962C8B-B14F-4D97-AF65-F5344CB8AC3E}">
        <p14:creationId xmlns:p14="http://schemas.microsoft.com/office/powerpoint/2010/main" val="307061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71000"/>
              </a:schemeClr>
            </a:gs>
            <a:gs pos="74000">
              <a:srgbClr val="FAEAA4"/>
            </a:gs>
            <a:gs pos="93000">
              <a:srgbClr val="FDF7DB"/>
            </a:gs>
          </a:gsLst>
          <a:lin ang="42000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1pPr>
            <a:lvl2pPr lvl="1">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2pPr>
            <a:lvl3pPr lvl="2">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3pPr>
            <a:lvl4pPr lvl="3">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4pPr>
            <a:lvl5pPr lvl="4">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5pPr>
            <a:lvl6pPr lvl="5">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6pPr>
            <a:lvl7pPr lvl="6">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7pPr>
            <a:lvl8pPr lvl="7">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8pPr>
            <a:lvl9pPr lvl="8">
              <a:spcBef>
                <a:spcPts val="0"/>
              </a:spcBef>
              <a:spcAft>
                <a:spcPts val="0"/>
              </a:spcAft>
              <a:buClr>
                <a:srgbClr val="374957"/>
              </a:buClr>
              <a:buSzPts val="2800"/>
              <a:buFont typeface="Oswald Medium"/>
              <a:buNone/>
              <a:defRPr sz="2800">
                <a:solidFill>
                  <a:srgbClr val="374957"/>
                </a:solidFill>
                <a:latin typeface="Oswald Medium"/>
                <a:ea typeface="Oswald Medium"/>
                <a:cs typeface="Oswald Medium"/>
                <a:sym typeface="Oswald Medium"/>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1pPr>
            <a:lvl2pPr marL="914400" lvl="1"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2pPr>
            <a:lvl3pPr marL="1371600" lvl="2"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3pPr>
            <a:lvl4pPr marL="1828800" lvl="3"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4pPr>
            <a:lvl5pPr marL="2286000" lvl="4"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5pPr>
            <a:lvl6pPr marL="2743200" lvl="5"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6pPr>
            <a:lvl7pPr marL="3200400" lvl="6"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7pPr>
            <a:lvl8pPr marL="3657600" lvl="7" indent="-304800">
              <a:lnSpc>
                <a:spcPct val="115000"/>
              </a:lnSpc>
              <a:spcBef>
                <a:spcPts val="1600"/>
              </a:spcBef>
              <a:spcAft>
                <a:spcPts val="0"/>
              </a:spcAft>
              <a:buClr>
                <a:srgbClr val="374957"/>
              </a:buClr>
              <a:buSzPts val="1200"/>
              <a:buFont typeface="Didact Gothic"/>
              <a:buChar char="○"/>
              <a:defRPr sz="1200">
                <a:solidFill>
                  <a:srgbClr val="374957"/>
                </a:solidFill>
                <a:latin typeface="Didact Gothic"/>
                <a:ea typeface="Didact Gothic"/>
                <a:cs typeface="Didact Gothic"/>
                <a:sym typeface="Didact Gothic"/>
              </a:defRPr>
            </a:lvl8pPr>
            <a:lvl9pPr marL="4114800" lvl="8" indent="-304800">
              <a:lnSpc>
                <a:spcPct val="115000"/>
              </a:lnSpc>
              <a:spcBef>
                <a:spcPts val="1600"/>
              </a:spcBef>
              <a:spcAft>
                <a:spcPts val="1600"/>
              </a:spcAft>
              <a:buClr>
                <a:srgbClr val="374957"/>
              </a:buClr>
              <a:buSzPts val="1200"/>
              <a:buFont typeface="Didact Gothic"/>
              <a:buChar char="■"/>
              <a:defRPr sz="1200">
                <a:solidFill>
                  <a:srgbClr val="374957"/>
                </a:solidFill>
                <a:latin typeface="Didact Gothic"/>
                <a:ea typeface="Didact Gothic"/>
                <a:cs typeface="Didact Gothic"/>
                <a:sym typeface="Didact Gothi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Calibri" panose="020F0502020204030204" pitchFamily="34"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59148775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21.jpg"/><Relationship Id="rId4" Type="http://schemas.openxmlformats.org/officeDocument/2006/relationships/hyperlink" Target="http://www.youtube.com/watch?v=vX_Vzl-r8N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hyperlink" Target="https://tubitv.com/movies/595345/redeeming-uncle-t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Nfh92hKLO6c"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FGMWFmbHNaaEo2TFduREM5UVdRZTd5clgxR3lidVR0dE5oVWJ3SXVrMXB3IiwiY29udGVudElkIjoiY3VzdG9tLXJlc3BvbnNlLWZyZWVSZXNwb25zZS10ZXh0Iiwic2xpZGVJZCI6Imc1NmQzOWQ0NzYyXzBfOCIsImNvbnRlbnRJbnN0YW5jZUlkIjoiMUYxYWZsc1poSjZMV25EQzlRV1FlN3lyWDFHeWJ1VHR0TmhVYndJdWsxcHcvYjM4ZmM1NTMtZmVjZC00Y2ZiLWI4YmYtNzZkODRjYWJlZTBlIn0=pearId=magic-pear-metadata-identifier"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FGMWFmbHNaaEo2TFduREM5UVdRZTd5clgxR3lidVR0dE5oVWJ3SXVrMXB3IiwiY29udGVudElkIjoiY3VzdG9tLXJlc3BvbnNlLWZyZWVSZXNwb25zZS10ZXh0Iiwic2xpZGVJZCI6Imc1NmQzOWQ0NzYyXzBfMjQiLCJjb250ZW50SW5zdGFuY2VJZCI6IjFGMWFmbHNaaEo2TFduREM5UVdRZTd5clgxR3lidVR0dE5oVWJ3SXVrMXB3Lzk1YTcxZTE2LWNmNGYtNGUwZS04Y2I2LTA1ZTlmOTI5NDYwOSJ9pearId=magic-pear-metadata-identifier"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FGMWFmbHNaaEo2TFduREM5UVdRZTd5clgxR3lidVR0dE5oVWJ3SXVrMXB3IiwiY29udGVudElkIjoiY3VzdG9tLXJlc3BvbnNlLWZyZWVSZXNwb25zZS10ZXh0Iiwic2xpZGVJZCI6Imc1NmQzOWQ0NzYyXzBfMjQiLCJjb250ZW50SW5zdGFuY2VJZCI6IjFGMWFmbHNaaEo2TFduREM5UVdRZTd5clgxR3lidVR0dE5oVWJ3SXVrMXB3Lzk1YTcxZTE2LWNmNGYtNGUwZS04Y2I2LTA1ZTlmOTI5NDYwOSJ9pearId=magic-pear-metadata-identifier"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AxNDUxOTM0OTQ5ODA4MDk0NTkiLCJwcmVzZW50YXRpb25JZCI6IjE3ajFndFkwLWRDXzFBd3R0RWxiS2twV1F0cjFkclRvSTdSR2dXNFdRZTZNIiwiY29udGVudElkIjoiY3VzdG9tLXJlc3BvbnNlLWZyZWVSZXNwb25zZS10ZXh0Iiwic2xpZGVJZCI6ImdlYmRhMjY2YzQ2XzBfMCIsImNvbnRlbnRJbnN0YW5jZUlkIjoiMTdqMWd0WTAtZENfMUF3dHRFbGJLa3BXUXRyMWRyVG9JN1JHZ1c0V1FlNk0vMjBjODYxMjEtZjk4ZC00NDhkLWE2OWYtMDZmMzVlZjZhMTE5In0=pearId=magic-pear-metadata-identifier"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5;p13">
            <a:extLst>
              <a:ext uri="{FF2B5EF4-FFF2-40B4-BE49-F238E27FC236}">
                <a16:creationId xmlns:a16="http://schemas.microsoft.com/office/drawing/2014/main" id="{EA1FB603-B66E-4C32-9C7A-C87D9E6C1647}"/>
              </a:ext>
            </a:extLst>
          </p:cNvPr>
          <p:cNvSpPr txBox="1">
            <a:spLocks/>
          </p:cNvSpPr>
          <p:nvPr/>
        </p:nvSpPr>
        <p:spPr>
          <a:xfrm>
            <a:off x="415600" y="5598226"/>
            <a:ext cx="11360800" cy="10568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23850" algn="l" rtl="0">
              <a:lnSpc>
                <a:spcPct val="120000"/>
              </a:lnSpc>
              <a:spcBef>
                <a:spcPts val="8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1pPr>
            <a:lvl2pPr marL="914400" marR="0" lvl="1"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2pPr>
            <a:lvl3pPr marL="1371600" marR="0" lvl="2"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3pPr>
            <a:lvl4pPr marL="1828800" marR="0" lvl="3"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4pPr>
            <a:lvl5pPr marL="2286000" marR="0" lvl="4"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5pPr>
            <a:lvl6pPr marL="2743200" marR="0" lvl="5"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6pPr>
            <a:lvl7pPr marL="3200400" marR="0" lvl="6"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7pPr>
            <a:lvl8pPr marL="3657600" marR="0" lvl="7" indent="-323850" algn="l" rtl="0">
              <a:lnSpc>
                <a:spcPct val="120000"/>
              </a:lnSpc>
              <a:spcBef>
                <a:spcPts val="1600"/>
              </a:spcBef>
              <a:spcAft>
                <a:spcPts val="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8pPr>
            <a:lvl9pPr marL="4114800" marR="0" lvl="8" indent="-323850" algn="l" rtl="0">
              <a:lnSpc>
                <a:spcPct val="120000"/>
              </a:lnSpc>
              <a:spcBef>
                <a:spcPts val="1600"/>
              </a:spcBef>
              <a:spcAft>
                <a:spcPts val="1600"/>
              </a:spcAft>
              <a:buClr>
                <a:srgbClr val="374957"/>
              </a:buClr>
              <a:buSzPts val="1500"/>
              <a:buFont typeface="Didact Gothic"/>
              <a:buChar char="■"/>
              <a:defRPr sz="1200" b="0" i="0" u="none" strike="noStrike" cap="none">
                <a:solidFill>
                  <a:srgbClr val="374957"/>
                </a:solidFill>
                <a:latin typeface="Didact Gothic"/>
                <a:ea typeface="Didact Gothic"/>
                <a:cs typeface="Didact Gothic"/>
                <a:sym typeface="Didact Gothic"/>
              </a:defRPr>
            </a:lvl9pPr>
          </a:lstStyle>
          <a:p>
            <a:pPr marL="0" indent="0" algn="ctr" defTabSz="1219170">
              <a:spcBef>
                <a:spcPts val="0"/>
              </a:spcBef>
              <a:buNone/>
            </a:pPr>
            <a:r>
              <a:rPr lang="en-US" sz="4267" kern="0" dirty="0">
                <a:solidFill>
                  <a:srgbClr val="000000"/>
                </a:solidFill>
                <a:latin typeface="Calibri" panose="020F0502020204030204" pitchFamily="34" charset="0"/>
                <a:ea typeface="Lora"/>
                <a:cs typeface="Calibri" panose="020F0502020204030204" pitchFamily="34" charset="0"/>
                <a:sym typeface="Lora"/>
              </a:rPr>
              <a:t>T H E   V A L U E   O F   A   P E R S O N</a:t>
            </a:r>
          </a:p>
        </p:txBody>
      </p:sp>
      <p:pic>
        <p:nvPicPr>
          <p:cNvPr id="6" name="Picture 5" descr="A picture containing silhouette&#10;&#10;Description automatically generated">
            <a:extLst>
              <a:ext uri="{FF2B5EF4-FFF2-40B4-BE49-F238E27FC236}">
                <a16:creationId xmlns:a16="http://schemas.microsoft.com/office/drawing/2014/main" id="{287B620D-0A2F-47F3-856F-6567B1EB3156}"/>
              </a:ext>
            </a:extLst>
          </p:cNvPr>
          <p:cNvPicPr>
            <a:picLocks noChangeAspect="1"/>
          </p:cNvPicPr>
          <p:nvPr/>
        </p:nvPicPr>
        <p:blipFill>
          <a:blip r:embed="rId3"/>
          <a:stretch>
            <a:fillRect/>
          </a:stretch>
        </p:blipFill>
        <p:spPr>
          <a:xfrm>
            <a:off x="3589604" y="505206"/>
            <a:ext cx="5012792" cy="5163741"/>
          </a:xfrm>
          <a:prstGeom prst="rect">
            <a:avLst/>
          </a:prstGeom>
        </p:spPr>
      </p:pic>
    </p:spTree>
    <p:extLst>
      <p:ext uri="{BB962C8B-B14F-4D97-AF65-F5344CB8AC3E}">
        <p14:creationId xmlns:p14="http://schemas.microsoft.com/office/powerpoint/2010/main" val="320308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192;p38">
            <a:extLst>
              <a:ext uri="{FF2B5EF4-FFF2-40B4-BE49-F238E27FC236}">
                <a16:creationId xmlns:a16="http://schemas.microsoft.com/office/drawing/2014/main" id="{CDB7A336-D7A5-4457-B270-B3C5DEE1DF61}"/>
              </a:ext>
            </a:extLst>
          </p:cNvPr>
          <p:cNvPicPr preferRelativeResize="0"/>
          <p:nvPr/>
        </p:nvPicPr>
        <p:blipFill>
          <a:blip r:embed="rId4">
            <a:alphaModFix/>
          </a:blip>
          <a:stretch>
            <a:fillRect/>
          </a:stretch>
        </p:blipFill>
        <p:spPr>
          <a:xfrm>
            <a:off x="6481032" y="152400"/>
            <a:ext cx="5276859" cy="6401190"/>
          </a:xfrm>
          <a:prstGeom prst="rect">
            <a:avLst/>
          </a:prstGeom>
          <a:noFill/>
          <a:ln>
            <a:noFill/>
          </a:ln>
          <a:effectLst>
            <a:outerShdw blurRad="50800" dist="38100" dir="2700000" algn="tl" rotWithShape="0">
              <a:prstClr val="black">
                <a:alpha val="40000"/>
              </a:prstClr>
            </a:outerShdw>
          </a:effectLst>
        </p:spPr>
      </p:pic>
      <p:pic>
        <p:nvPicPr>
          <p:cNvPr id="4" name="Google Shape;193;p38">
            <a:extLst>
              <a:ext uri="{FF2B5EF4-FFF2-40B4-BE49-F238E27FC236}">
                <a16:creationId xmlns:a16="http://schemas.microsoft.com/office/drawing/2014/main" id="{7C9AF886-6D0B-431F-BC48-2088A8DAABC0}"/>
              </a:ext>
            </a:extLst>
          </p:cNvPr>
          <p:cNvPicPr preferRelativeResize="0"/>
          <p:nvPr/>
        </p:nvPicPr>
        <p:blipFill>
          <a:blip r:embed="rId5">
            <a:alphaModFix/>
          </a:blip>
          <a:stretch>
            <a:fillRect/>
          </a:stretch>
        </p:blipFill>
        <p:spPr>
          <a:xfrm>
            <a:off x="152400" y="152401"/>
            <a:ext cx="5937014" cy="640118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630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199;p39">
            <a:extLst>
              <a:ext uri="{FF2B5EF4-FFF2-40B4-BE49-F238E27FC236}">
                <a16:creationId xmlns:a16="http://schemas.microsoft.com/office/drawing/2014/main" id="{E5351E70-BEF0-4633-9B95-EF6CEE6F2326}"/>
              </a:ext>
            </a:extLst>
          </p:cNvPr>
          <p:cNvPicPr preferRelativeResize="0"/>
          <p:nvPr/>
        </p:nvPicPr>
        <p:blipFill>
          <a:blip r:embed="rId4">
            <a:alphaModFix/>
          </a:blip>
          <a:stretch>
            <a:fillRect/>
          </a:stretch>
        </p:blipFill>
        <p:spPr>
          <a:xfrm>
            <a:off x="5314253" y="314665"/>
            <a:ext cx="6612421" cy="6228670"/>
          </a:xfrm>
          <a:prstGeom prst="rect">
            <a:avLst/>
          </a:prstGeom>
          <a:noFill/>
          <a:ln>
            <a:noFill/>
          </a:ln>
        </p:spPr>
      </p:pic>
      <p:pic>
        <p:nvPicPr>
          <p:cNvPr id="4" name="Google Shape;200;p39">
            <a:extLst>
              <a:ext uri="{FF2B5EF4-FFF2-40B4-BE49-F238E27FC236}">
                <a16:creationId xmlns:a16="http://schemas.microsoft.com/office/drawing/2014/main" id="{A6330A8A-DB21-475C-A242-A13DFCD07D05}"/>
              </a:ext>
            </a:extLst>
          </p:cNvPr>
          <p:cNvPicPr preferRelativeResize="0"/>
          <p:nvPr/>
        </p:nvPicPr>
        <p:blipFill>
          <a:blip r:embed="rId5">
            <a:alphaModFix/>
          </a:blip>
          <a:stretch>
            <a:fillRect/>
          </a:stretch>
        </p:blipFill>
        <p:spPr>
          <a:xfrm>
            <a:off x="183125" y="1842513"/>
            <a:ext cx="5029648" cy="3459159"/>
          </a:xfrm>
          <a:prstGeom prst="rect">
            <a:avLst/>
          </a:prstGeom>
          <a:noFill/>
          <a:ln>
            <a:noFill/>
          </a:ln>
        </p:spPr>
      </p:pic>
      <p:sp>
        <p:nvSpPr>
          <p:cNvPr id="5" name="Rectangle 4">
            <a:extLst>
              <a:ext uri="{FF2B5EF4-FFF2-40B4-BE49-F238E27FC236}">
                <a16:creationId xmlns:a16="http://schemas.microsoft.com/office/drawing/2014/main" id="{77870336-5F9D-4350-9264-6B34B219CAA1}"/>
              </a:ext>
            </a:extLst>
          </p:cNvPr>
          <p:cNvSpPr/>
          <p:nvPr/>
        </p:nvSpPr>
        <p:spPr>
          <a:xfrm>
            <a:off x="183125" y="869953"/>
            <a:ext cx="4202547" cy="803564"/>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2" name="TextBox 1">
            <a:extLst>
              <a:ext uri="{FF2B5EF4-FFF2-40B4-BE49-F238E27FC236}">
                <a16:creationId xmlns:a16="http://schemas.microsoft.com/office/drawing/2014/main" id="{F8F9F486-DBEA-4B83-AED4-5619AEE40631}"/>
              </a:ext>
            </a:extLst>
          </p:cNvPr>
          <p:cNvSpPr txBox="1"/>
          <p:nvPr/>
        </p:nvSpPr>
        <p:spPr>
          <a:xfrm>
            <a:off x="265326" y="971553"/>
            <a:ext cx="4202546" cy="584775"/>
          </a:xfrm>
          <a:prstGeom prst="rect">
            <a:avLst/>
          </a:prstGeom>
          <a:noFill/>
        </p:spPr>
        <p:txBody>
          <a:bodyPr wrap="square" rtlCol="0">
            <a:spAutoFit/>
          </a:bodyPr>
          <a:lstStyle/>
          <a:p>
            <a:r>
              <a:rPr lang="en-US" sz="3200" i="1" dirty="0">
                <a:solidFill>
                  <a:schemeClr val="accent2"/>
                </a:solidFill>
                <a:latin typeface="Calibri" panose="020F0502020204030204" pitchFamily="34" charset="0"/>
                <a:cs typeface="Calibri" panose="020F0502020204030204" pitchFamily="34" charset="0"/>
              </a:rPr>
              <a:t>The price of $1 in 1800:</a:t>
            </a:r>
          </a:p>
        </p:txBody>
      </p:sp>
      <p:sp>
        <p:nvSpPr>
          <p:cNvPr id="6" name="TextBox 5">
            <a:extLst>
              <a:ext uri="{FF2B5EF4-FFF2-40B4-BE49-F238E27FC236}">
                <a16:creationId xmlns:a16="http://schemas.microsoft.com/office/drawing/2014/main" id="{B87692B5-C3C5-4554-851D-D7E601C0A746}"/>
              </a:ext>
            </a:extLst>
          </p:cNvPr>
          <p:cNvSpPr txBox="1"/>
          <p:nvPr/>
        </p:nvSpPr>
        <p:spPr>
          <a:xfrm>
            <a:off x="265326" y="5689601"/>
            <a:ext cx="4636654" cy="738664"/>
          </a:xfrm>
          <a:prstGeom prst="rect">
            <a:avLst/>
          </a:prstGeom>
          <a:noFill/>
        </p:spPr>
        <p:txBody>
          <a:bodyPr wrap="square" rtlCol="0">
            <a:spAutoFit/>
          </a:bodyPr>
          <a:lstStyle/>
          <a:p>
            <a:r>
              <a:rPr lang="en-US" sz="2400" b="1" i="1" dirty="0">
                <a:solidFill>
                  <a:srgbClr val="000000"/>
                </a:solidFill>
                <a:latin typeface="Calibri" panose="020F0502020204030204" pitchFamily="34" charset="0"/>
                <a:ea typeface="Chelsea Market"/>
                <a:cs typeface="Calibri" panose="020F0502020204030204" pitchFamily="34" charset="0"/>
                <a:sym typeface="Chelsea Market"/>
              </a:rPr>
              <a:t>So a $10 reward would be $215 </a:t>
            </a:r>
          </a:p>
          <a:p>
            <a:endParaRPr lang="en-US" dirty="0">
              <a:latin typeface="Calibri" panose="020F0502020204030204" pitchFamily="34" charset="0"/>
            </a:endParaRPr>
          </a:p>
        </p:txBody>
      </p:sp>
    </p:spTree>
    <p:extLst>
      <p:ext uri="{BB962C8B-B14F-4D97-AF65-F5344CB8AC3E}">
        <p14:creationId xmlns:p14="http://schemas.microsoft.com/office/powerpoint/2010/main" val="168867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207;p40">
            <a:extLst>
              <a:ext uri="{FF2B5EF4-FFF2-40B4-BE49-F238E27FC236}">
                <a16:creationId xmlns:a16="http://schemas.microsoft.com/office/drawing/2014/main" id="{A57CCA65-C64F-4951-B520-219A44F0695D}"/>
              </a:ext>
            </a:extLst>
          </p:cNvPr>
          <p:cNvPicPr preferRelativeResize="0"/>
          <p:nvPr/>
        </p:nvPicPr>
        <p:blipFill>
          <a:blip r:embed="rId4">
            <a:alphaModFix/>
          </a:blip>
          <a:stretch>
            <a:fillRect/>
          </a:stretch>
        </p:blipFill>
        <p:spPr>
          <a:xfrm>
            <a:off x="732741" y="937799"/>
            <a:ext cx="10855827" cy="5629255"/>
          </a:xfrm>
          <a:prstGeom prst="rect">
            <a:avLst/>
          </a:prstGeom>
          <a:noFill/>
          <a:ln>
            <a:noFill/>
          </a:ln>
        </p:spPr>
      </p:pic>
      <p:sp>
        <p:nvSpPr>
          <p:cNvPr id="2" name="TextBox 1">
            <a:extLst>
              <a:ext uri="{FF2B5EF4-FFF2-40B4-BE49-F238E27FC236}">
                <a16:creationId xmlns:a16="http://schemas.microsoft.com/office/drawing/2014/main" id="{7FB0FA03-9DD8-41DF-8BE9-2F505EB9A2CB}"/>
              </a:ext>
            </a:extLst>
          </p:cNvPr>
          <p:cNvSpPr txBox="1"/>
          <p:nvPr/>
        </p:nvSpPr>
        <p:spPr>
          <a:xfrm>
            <a:off x="3676073" y="277091"/>
            <a:ext cx="4839854" cy="584775"/>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cs typeface="Calibri" panose="020F0502020204030204" pitchFamily="34" charset="0"/>
              </a:rPr>
              <a:t>Does that really say $90?!</a:t>
            </a:r>
          </a:p>
        </p:txBody>
      </p:sp>
    </p:spTree>
    <p:extLst>
      <p:ext uri="{BB962C8B-B14F-4D97-AF65-F5344CB8AC3E}">
        <p14:creationId xmlns:p14="http://schemas.microsoft.com/office/powerpoint/2010/main" val="169306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214;p41">
            <a:extLst>
              <a:ext uri="{FF2B5EF4-FFF2-40B4-BE49-F238E27FC236}">
                <a16:creationId xmlns:a16="http://schemas.microsoft.com/office/drawing/2014/main" id="{A815AFCB-7407-45A5-A4FD-F8F5EB11FAF8}"/>
              </a:ext>
            </a:extLst>
          </p:cNvPr>
          <p:cNvPicPr preferRelativeResize="0"/>
          <p:nvPr/>
        </p:nvPicPr>
        <p:blipFill>
          <a:blip r:embed="rId4">
            <a:alphaModFix/>
          </a:blip>
          <a:stretch>
            <a:fillRect/>
          </a:stretch>
        </p:blipFill>
        <p:spPr>
          <a:xfrm>
            <a:off x="498764" y="1812310"/>
            <a:ext cx="5597236" cy="4527094"/>
          </a:xfrm>
          <a:prstGeom prst="rect">
            <a:avLst/>
          </a:prstGeom>
          <a:noFill/>
          <a:ln>
            <a:noFill/>
          </a:ln>
        </p:spPr>
      </p:pic>
      <p:pic>
        <p:nvPicPr>
          <p:cNvPr id="4" name="Google Shape;215;p41">
            <a:extLst>
              <a:ext uri="{FF2B5EF4-FFF2-40B4-BE49-F238E27FC236}">
                <a16:creationId xmlns:a16="http://schemas.microsoft.com/office/drawing/2014/main" id="{7A69BB64-7392-4A5D-A4A0-A3D0AA2A374F}"/>
              </a:ext>
            </a:extLst>
          </p:cNvPr>
          <p:cNvPicPr preferRelativeResize="0"/>
          <p:nvPr/>
        </p:nvPicPr>
        <p:blipFill>
          <a:blip r:embed="rId5">
            <a:alphaModFix/>
          </a:blip>
          <a:stretch>
            <a:fillRect/>
          </a:stretch>
        </p:blipFill>
        <p:spPr>
          <a:xfrm>
            <a:off x="6797965" y="1812309"/>
            <a:ext cx="4747489" cy="4546927"/>
          </a:xfrm>
          <a:prstGeom prst="rect">
            <a:avLst/>
          </a:prstGeom>
          <a:noFill/>
          <a:ln>
            <a:noFill/>
          </a:ln>
        </p:spPr>
      </p:pic>
      <p:sp>
        <p:nvSpPr>
          <p:cNvPr id="2" name="TextBox 1">
            <a:extLst>
              <a:ext uri="{FF2B5EF4-FFF2-40B4-BE49-F238E27FC236}">
                <a16:creationId xmlns:a16="http://schemas.microsoft.com/office/drawing/2014/main" id="{8D84EBDF-CA8A-4CFE-B364-0222D9AAB198}"/>
              </a:ext>
            </a:extLst>
          </p:cNvPr>
          <p:cNvSpPr txBox="1"/>
          <p:nvPr/>
        </p:nvSpPr>
        <p:spPr>
          <a:xfrm>
            <a:off x="1094509" y="601927"/>
            <a:ext cx="10002982" cy="646331"/>
          </a:xfrm>
          <a:prstGeom prst="rect">
            <a:avLst/>
          </a:prstGeom>
          <a:noFill/>
        </p:spPr>
        <p:txBody>
          <a:bodyPr wrap="square" rtlCol="0">
            <a:spAutoFit/>
          </a:bodyPr>
          <a:lstStyle/>
          <a:p>
            <a:pPr algn="ctr"/>
            <a:r>
              <a:rPr lang="en-US" sz="3600" b="1" dirty="0">
                <a:solidFill>
                  <a:srgbClr val="000000"/>
                </a:solidFill>
                <a:latin typeface="Calibri" panose="020F0502020204030204" pitchFamily="34" charset="0"/>
                <a:cs typeface="Calibri" panose="020F0502020204030204" pitchFamily="34" charset="0"/>
              </a:rPr>
              <a:t>Price of Cotton &amp; Economic Impact</a:t>
            </a:r>
          </a:p>
        </p:txBody>
      </p:sp>
    </p:spTree>
    <p:extLst>
      <p:ext uri="{BB962C8B-B14F-4D97-AF65-F5344CB8AC3E}">
        <p14:creationId xmlns:p14="http://schemas.microsoft.com/office/powerpoint/2010/main" val="14218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7" name="Rectangle 6">
            <a:extLst>
              <a:ext uri="{FF2B5EF4-FFF2-40B4-BE49-F238E27FC236}">
                <a16:creationId xmlns:a16="http://schemas.microsoft.com/office/drawing/2014/main" id="{631F266C-FF50-4703-9987-BAC5F678798B}"/>
              </a:ext>
            </a:extLst>
          </p:cNvPr>
          <p:cNvSpPr/>
          <p:nvPr/>
        </p:nvSpPr>
        <p:spPr>
          <a:xfrm>
            <a:off x="-123568" y="665492"/>
            <a:ext cx="9835995" cy="1231464"/>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B12FA53C-16AA-42B0-A8E1-8CD13AD8EB61}"/>
              </a:ext>
            </a:extLst>
          </p:cNvPr>
          <p:cNvSpPr txBox="1"/>
          <p:nvPr/>
        </p:nvSpPr>
        <p:spPr>
          <a:xfrm>
            <a:off x="6436860" y="2431157"/>
            <a:ext cx="5143660" cy="3816429"/>
          </a:xfrm>
          <a:prstGeom prst="rect">
            <a:avLst/>
          </a:prstGeom>
          <a:noFill/>
        </p:spPr>
        <p:txBody>
          <a:bodyPr wrap="square" rtlCol="0">
            <a:spAutoFit/>
          </a:bodyPr>
          <a:lstStyle/>
          <a:p>
            <a:pPr marL="457200" lvl="0" indent="-342900" algn="l" rtl="0">
              <a:spcBef>
                <a:spcPts val="0"/>
              </a:spcBef>
              <a:spcAft>
                <a:spcPts val="0"/>
              </a:spcAft>
              <a:buSzPts val="1800"/>
              <a:buChar char="●"/>
            </a:pPr>
            <a:r>
              <a:rPr lang="en-US" sz="2800" dirty="0">
                <a:solidFill>
                  <a:srgbClr val="000000"/>
                </a:solidFill>
                <a:latin typeface="Calibri" panose="020F0502020204030204" pitchFamily="34" charset="0"/>
              </a:rPr>
              <a:t>What is Life Insurance?</a:t>
            </a:r>
          </a:p>
          <a:p>
            <a:pPr marL="114300" lvl="0" algn="l" rtl="0">
              <a:spcBef>
                <a:spcPts val="0"/>
              </a:spcBef>
              <a:spcAft>
                <a:spcPts val="0"/>
              </a:spcAft>
              <a:buSzPts val="1800"/>
            </a:pPr>
            <a:endParaRPr lang="en-US" sz="2800" dirty="0">
              <a:solidFill>
                <a:srgbClr val="000000"/>
              </a:solidFill>
              <a:latin typeface="Calibri" panose="020F0502020204030204" pitchFamily="34" charset="0"/>
            </a:endParaRPr>
          </a:p>
          <a:p>
            <a:pPr marL="457200" lvl="0" indent="-342900" algn="l" rtl="0">
              <a:spcBef>
                <a:spcPts val="0"/>
              </a:spcBef>
              <a:spcAft>
                <a:spcPts val="0"/>
              </a:spcAft>
              <a:buSzPts val="1800"/>
              <a:buChar char="●"/>
            </a:pPr>
            <a:r>
              <a:rPr lang="en-US" sz="2800" dirty="0">
                <a:solidFill>
                  <a:srgbClr val="000000"/>
                </a:solidFill>
                <a:latin typeface="Calibri" panose="020F0502020204030204" pitchFamily="34" charset="0"/>
              </a:rPr>
              <a:t>How do you feel about the fact that enslaved people were insured by their enslavers?</a:t>
            </a:r>
          </a:p>
          <a:p>
            <a:pPr marL="114300" lvl="0" algn="l" rtl="0">
              <a:spcBef>
                <a:spcPts val="0"/>
              </a:spcBef>
              <a:spcAft>
                <a:spcPts val="0"/>
              </a:spcAft>
              <a:buSzPts val="1800"/>
            </a:pPr>
            <a:endParaRPr lang="en-US" sz="2800" dirty="0">
              <a:solidFill>
                <a:srgbClr val="000000"/>
              </a:solidFill>
              <a:latin typeface="Calibri" panose="020F0502020204030204" pitchFamily="34" charset="0"/>
            </a:endParaRPr>
          </a:p>
          <a:p>
            <a:pPr marL="457200" lvl="0" indent="-342900" algn="l" rtl="0">
              <a:spcBef>
                <a:spcPts val="0"/>
              </a:spcBef>
              <a:spcAft>
                <a:spcPts val="0"/>
              </a:spcAft>
              <a:buSzPts val="1800"/>
              <a:buChar char="●"/>
            </a:pPr>
            <a:r>
              <a:rPr lang="en-US" sz="2800" dirty="0">
                <a:solidFill>
                  <a:srgbClr val="000000"/>
                </a:solidFill>
                <a:latin typeface="Calibri" panose="020F0502020204030204" pitchFamily="34" charset="0"/>
              </a:rPr>
              <a:t>Walmart may have done the same-Dead Peasant Insurance</a:t>
            </a:r>
          </a:p>
          <a:p>
            <a:endParaRPr lang="en-US" dirty="0">
              <a:latin typeface="Calibri" panose="020F0502020204030204" pitchFamily="34" charset="0"/>
            </a:endParaRPr>
          </a:p>
        </p:txBody>
      </p:sp>
      <p:sp>
        <p:nvSpPr>
          <p:cNvPr id="3" name="TextBox 2">
            <a:extLst>
              <a:ext uri="{FF2B5EF4-FFF2-40B4-BE49-F238E27FC236}">
                <a16:creationId xmlns:a16="http://schemas.microsoft.com/office/drawing/2014/main" id="{8268EB6B-29DF-4149-9926-FC6C78C79476}"/>
              </a:ext>
            </a:extLst>
          </p:cNvPr>
          <p:cNvSpPr txBox="1"/>
          <p:nvPr/>
        </p:nvSpPr>
        <p:spPr>
          <a:xfrm>
            <a:off x="103454" y="921542"/>
            <a:ext cx="5567254" cy="830997"/>
          </a:xfrm>
          <a:prstGeom prst="rect">
            <a:avLst/>
          </a:prstGeom>
          <a:noFill/>
        </p:spPr>
        <p:txBody>
          <a:bodyPr wrap="square" rtlCol="0">
            <a:spAutoFit/>
          </a:bodyPr>
          <a:lstStyle/>
          <a:p>
            <a:pPr algn="ctr"/>
            <a:r>
              <a:rPr lang="en-US" sz="4800" dirty="0">
                <a:solidFill>
                  <a:schemeClr val="accent2"/>
                </a:solidFill>
                <a:latin typeface="Calibri Light" panose="020F0302020204030204" pitchFamily="34" charset="0"/>
                <a:cs typeface="Calibri Light" panose="020F0302020204030204" pitchFamily="34" charset="0"/>
              </a:rPr>
              <a:t>Banking Institutions</a:t>
            </a:r>
          </a:p>
        </p:txBody>
      </p:sp>
      <p:pic>
        <p:nvPicPr>
          <p:cNvPr id="5" name="Picture 4" descr="A picture containing text, stationary, pen&#10;&#10;Description automatically generated">
            <a:extLst>
              <a:ext uri="{FF2B5EF4-FFF2-40B4-BE49-F238E27FC236}">
                <a16:creationId xmlns:a16="http://schemas.microsoft.com/office/drawing/2014/main" id="{E8F467F0-3381-48D2-9192-7A87E0B47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90" y="2431157"/>
            <a:ext cx="5407688" cy="3606985"/>
          </a:xfrm>
          <a:prstGeom prst="rect">
            <a:avLst/>
          </a:prstGeom>
        </p:spPr>
      </p:pic>
    </p:spTree>
    <p:extLst>
      <p:ext uri="{BB962C8B-B14F-4D97-AF65-F5344CB8AC3E}">
        <p14:creationId xmlns:p14="http://schemas.microsoft.com/office/powerpoint/2010/main" val="58017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8" name="Rectangle 7">
            <a:extLst>
              <a:ext uri="{FF2B5EF4-FFF2-40B4-BE49-F238E27FC236}">
                <a16:creationId xmlns:a16="http://schemas.microsoft.com/office/drawing/2014/main" id="{E4511EAD-43D3-46CA-BD56-65856CDB5447}"/>
              </a:ext>
            </a:extLst>
          </p:cNvPr>
          <p:cNvSpPr/>
          <p:nvPr/>
        </p:nvSpPr>
        <p:spPr>
          <a:xfrm>
            <a:off x="-43413" y="2701725"/>
            <a:ext cx="12291683" cy="29350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6F55D3D5-3890-4E0D-AE70-B24F30696E61}"/>
              </a:ext>
            </a:extLst>
          </p:cNvPr>
          <p:cNvSpPr txBox="1"/>
          <p:nvPr/>
        </p:nvSpPr>
        <p:spPr>
          <a:xfrm>
            <a:off x="805411" y="2868395"/>
            <a:ext cx="3307043" cy="2862322"/>
          </a:xfrm>
          <a:prstGeom prst="rect">
            <a:avLst/>
          </a:prstGeom>
          <a:noFill/>
        </p:spPr>
        <p:txBody>
          <a:bodyPr wrap="square" rtlCol="0">
            <a:spAutoFit/>
          </a:bodyPr>
          <a:lstStyle/>
          <a:p>
            <a:r>
              <a:rPr lang="en-US" b="1" dirty="0">
                <a:solidFill>
                  <a:srgbClr val="202124"/>
                </a:solidFill>
                <a:latin typeface="Calibri" panose="020F0502020204030204" pitchFamily="34" charset="0"/>
                <a:ea typeface="Chelsea Market"/>
                <a:cs typeface="Calibri" panose="020F0502020204030204" pitchFamily="34" charset="0"/>
                <a:sym typeface="Chelsea Market"/>
              </a:rPr>
              <a:t>…is</a:t>
            </a:r>
            <a:r>
              <a:rPr lang="en-US" sz="1800" b="1" dirty="0">
                <a:solidFill>
                  <a:srgbClr val="202124"/>
                </a:solidFill>
                <a:latin typeface="Calibri" panose="020F0502020204030204" pitchFamily="34" charset="0"/>
                <a:ea typeface="Chelsea Market"/>
                <a:cs typeface="Calibri" panose="020F0502020204030204" pitchFamily="34" charset="0"/>
                <a:sym typeface="Chelsea Market"/>
              </a:rPr>
              <a:t> wealth that is passed down from one generation to the next</a:t>
            </a:r>
            <a:r>
              <a:rPr lang="en-US" sz="1800" dirty="0">
                <a:solidFill>
                  <a:srgbClr val="202124"/>
                </a:solidFill>
                <a:latin typeface="Calibri" panose="020F0502020204030204" pitchFamily="34" charset="0"/>
                <a:ea typeface="Chelsea Market"/>
                <a:cs typeface="Calibri" panose="020F0502020204030204" pitchFamily="34" charset="0"/>
                <a:sym typeface="Chelsea Market"/>
              </a:rPr>
              <a:t>. You may also hear this called family wealth or legacy wealth. This wealth can come in many forms, such as real estate assets, stock market investments, or a financial education to carry forward into the future.</a:t>
            </a:r>
            <a:endParaRPr lang="en-US" sz="1800" dirty="0">
              <a:latin typeface="Calibri" panose="020F0502020204030204" pitchFamily="34" charset="0"/>
              <a:ea typeface="Chelsea Market"/>
              <a:cs typeface="Calibri" panose="020F0502020204030204" pitchFamily="34" charset="0"/>
              <a:sym typeface="Chelsea Market"/>
            </a:endParaRPr>
          </a:p>
          <a:p>
            <a:endParaRPr lang="en-US" dirty="0">
              <a:latin typeface="Calibri" panose="020F0502020204030204" pitchFamily="34" charset="0"/>
            </a:endParaRPr>
          </a:p>
        </p:txBody>
      </p:sp>
      <p:sp>
        <p:nvSpPr>
          <p:cNvPr id="4" name="TextBox 3">
            <a:extLst>
              <a:ext uri="{FF2B5EF4-FFF2-40B4-BE49-F238E27FC236}">
                <a16:creationId xmlns:a16="http://schemas.microsoft.com/office/drawing/2014/main" id="{8A8BCECF-921E-4D3F-B68E-588FAF1EFF58}"/>
              </a:ext>
            </a:extLst>
          </p:cNvPr>
          <p:cNvSpPr txBox="1"/>
          <p:nvPr/>
        </p:nvSpPr>
        <p:spPr>
          <a:xfrm>
            <a:off x="453718" y="1378912"/>
            <a:ext cx="3722254" cy="584775"/>
          </a:xfrm>
          <a:prstGeom prst="rect">
            <a:avLst/>
          </a:prstGeom>
          <a:noFill/>
        </p:spPr>
        <p:txBody>
          <a:bodyPr wrap="square" rtlCol="0">
            <a:spAutoFit/>
          </a:bodyPr>
          <a:lstStyle/>
          <a:p>
            <a:r>
              <a:rPr lang="en" sz="3200" dirty="0">
                <a:solidFill>
                  <a:srgbClr val="000000"/>
                </a:solidFill>
                <a:latin typeface="Calibri" panose="020F0502020204030204" pitchFamily="34" charset="0"/>
                <a:ea typeface="Chelsea Market"/>
                <a:cs typeface="Calibri" panose="020F0502020204030204" pitchFamily="34" charset="0"/>
                <a:sym typeface="Chelsea Market"/>
              </a:rPr>
              <a:t>Generational Wealth</a:t>
            </a:r>
            <a:endParaRPr lang="en-US" sz="3200" dirty="0">
              <a:solidFill>
                <a:srgbClr val="000000"/>
              </a:solidFill>
              <a:latin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E69DC429-240F-4022-B3C1-0E6FFB516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453" y="418514"/>
            <a:ext cx="7225166" cy="6020972"/>
          </a:xfrm>
          <a:prstGeom prst="rect">
            <a:avLst/>
          </a:prstGeom>
        </p:spPr>
      </p:pic>
    </p:spTree>
    <p:extLst>
      <p:ext uri="{BB962C8B-B14F-4D97-AF65-F5344CB8AC3E}">
        <p14:creationId xmlns:p14="http://schemas.microsoft.com/office/powerpoint/2010/main" val="232872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236;p44" descr="Short film for the African American Policy Forum, showing metaphors for obstacles to equality which affirmative action tries to alleviate.  All graphics and animation by Erica Pinto.  For more information, visit:&#10;&#10;http://aapf.org/tool_to_speak_out/track-metaphor-aminated-film/&#10;http://aapf.org/publications/" title="The Unequal Opportunity Race">
            <a:hlinkClick r:id="rId4"/>
            <a:extLst>
              <a:ext uri="{FF2B5EF4-FFF2-40B4-BE49-F238E27FC236}">
                <a16:creationId xmlns:a16="http://schemas.microsoft.com/office/drawing/2014/main" id="{90A28544-4C8F-4C56-93FF-90082D5E9D67}"/>
              </a:ext>
            </a:extLst>
          </p:cNvPr>
          <p:cNvPicPr preferRelativeResize="0"/>
          <p:nvPr/>
        </p:nvPicPr>
        <p:blipFill>
          <a:blip r:embed="rId5">
            <a:alphaModFix/>
          </a:blip>
          <a:stretch>
            <a:fillRect/>
          </a:stretch>
        </p:blipFill>
        <p:spPr>
          <a:xfrm>
            <a:off x="219364" y="229867"/>
            <a:ext cx="11753273" cy="6398266"/>
          </a:xfrm>
          <a:prstGeom prst="rect">
            <a:avLst/>
          </a:prstGeom>
          <a:noFill/>
          <a:ln>
            <a:noFill/>
          </a:ln>
        </p:spPr>
      </p:pic>
    </p:spTree>
    <p:extLst>
      <p:ext uri="{BB962C8B-B14F-4D97-AF65-F5344CB8AC3E}">
        <p14:creationId xmlns:p14="http://schemas.microsoft.com/office/powerpoint/2010/main" val="424236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6" name="Picture 5" descr="A picture containing metalware, key, chain&#10;&#10;Description automatically generated">
            <a:extLst>
              <a:ext uri="{FF2B5EF4-FFF2-40B4-BE49-F238E27FC236}">
                <a16:creationId xmlns:a16="http://schemas.microsoft.com/office/drawing/2014/main" id="{31678BBD-6713-481E-9523-D96CBABC271D}"/>
              </a:ext>
            </a:extLst>
          </p:cNvPr>
          <p:cNvPicPr>
            <a:picLocks noChangeAspect="1"/>
          </p:cNvPicPr>
          <p:nvPr/>
        </p:nvPicPr>
        <p:blipFill>
          <a:blip r:embed="rId3">
            <a:alphaModFix amt="68000"/>
            <a:extLst>
              <a:ext uri="{28A0092B-C50C-407E-A947-70E740481C1C}">
                <a14:useLocalDpi xmlns:a14="http://schemas.microsoft.com/office/drawing/2010/main" val="0"/>
              </a:ext>
            </a:extLst>
          </a:blip>
          <a:stretch>
            <a:fillRect/>
          </a:stretch>
        </p:blipFill>
        <p:spPr>
          <a:xfrm>
            <a:off x="0" y="-505043"/>
            <a:ext cx="12192000" cy="6857143"/>
          </a:xfrm>
          <a:prstGeom prst="rect">
            <a:avLst/>
          </a:prstGeom>
        </p:spPr>
      </p:pic>
      <p:sp>
        <p:nvSpPr>
          <p:cNvPr id="333" name="Google Shape;333;p36">
            <a:hlinkClick r:id="rId4"/>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105BCB4-58A1-4604-A7D8-44934EBB6A6A}"/>
              </a:ext>
            </a:extLst>
          </p:cNvPr>
          <p:cNvSpPr txBox="1"/>
          <p:nvPr/>
        </p:nvSpPr>
        <p:spPr>
          <a:xfrm>
            <a:off x="418595" y="435644"/>
            <a:ext cx="11281181" cy="6370975"/>
          </a:xfrm>
          <a:prstGeom prst="rect">
            <a:avLst/>
          </a:prstGeom>
          <a:noFill/>
        </p:spPr>
        <p:txBody>
          <a:bodyPr wrap="square" rtlCol="0">
            <a:spAutoFit/>
          </a:bodyPr>
          <a:lstStyle/>
          <a:p>
            <a:pPr algn="ctr"/>
            <a:r>
              <a:rPr lang="en-US" sz="5400" cap="all" dirty="0">
                <a:solidFill>
                  <a:srgbClr val="000000"/>
                </a:solidFill>
                <a:latin typeface="Calibri Light" panose="020F0302020204030204" pitchFamily="34" charset="0"/>
                <a:ea typeface="Chelsea Market"/>
                <a:cs typeface="Calibri Light" panose="020F0302020204030204" pitchFamily="34" charset="0"/>
                <a:sym typeface="Chelsea Market"/>
              </a:rPr>
              <a:t>Was enslavement a choice?</a:t>
            </a:r>
          </a:p>
          <a:p>
            <a:endParaRPr lang="en-US" sz="5400" b="1" dirty="0">
              <a:solidFill>
                <a:srgbClr val="000000"/>
              </a:solidFill>
              <a:latin typeface="Calibri" panose="020F0502020204030204" pitchFamily="34" charset="0"/>
              <a:ea typeface="Chelsea Market"/>
              <a:cs typeface="Calibri" panose="020F0502020204030204" pitchFamily="34" charset="0"/>
              <a:sym typeface="Chelsea Market"/>
            </a:endParaRPr>
          </a:p>
          <a:p>
            <a:endParaRPr lang="en-US" sz="5400" b="1" dirty="0">
              <a:solidFill>
                <a:srgbClr val="000000"/>
              </a:solidFill>
              <a:latin typeface="Calibri" panose="020F0502020204030204" pitchFamily="34" charset="0"/>
              <a:ea typeface="Chelsea Market"/>
              <a:cs typeface="Calibri" panose="020F0502020204030204" pitchFamily="34" charset="0"/>
              <a:sym typeface="Chelsea Market"/>
            </a:endParaRPr>
          </a:p>
          <a:p>
            <a:endParaRPr lang="en-US" sz="5400" b="1" dirty="0">
              <a:solidFill>
                <a:srgbClr val="000000"/>
              </a:solidFill>
              <a:latin typeface="Calibri" panose="020F0502020204030204" pitchFamily="34" charset="0"/>
              <a:ea typeface="Chelsea Market"/>
              <a:cs typeface="Calibri" panose="020F0502020204030204" pitchFamily="34" charset="0"/>
              <a:sym typeface="Chelsea Market"/>
            </a:endParaRPr>
          </a:p>
          <a:p>
            <a:endParaRPr lang="en-US" sz="5400" b="1" dirty="0">
              <a:solidFill>
                <a:srgbClr val="000000"/>
              </a:solidFill>
              <a:latin typeface="Calibri" panose="020F0502020204030204" pitchFamily="34" charset="0"/>
              <a:ea typeface="Chelsea Market"/>
              <a:cs typeface="Calibri" panose="020F0502020204030204" pitchFamily="34" charset="0"/>
              <a:sym typeface="Chelsea Market"/>
            </a:endParaRPr>
          </a:p>
          <a:p>
            <a:r>
              <a:rPr lang="en-US" sz="4000" dirty="0">
                <a:solidFill>
                  <a:srgbClr val="000000"/>
                </a:solidFill>
                <a:latin typeface="Calibri" panose="020F0502020204030204" pitchFamily="34" charset="0"/>
                <a:ea typeface="Chelsea Market"/>
                <a:cs typeface="Calibri" panose="020F0502020204030204" pitchFamily="34" charset="0"/>
                <a:sym typeface="Chelsea Market"/>
              </a:rPr>
              <a:t>Or was it systems put </a:t>
            </a:r>
          </a:p>
          <a:p>
            <a:r>
              <a:rPr lang="en-US" sz="4000" dirty="0">
                <a:solidFill>
                  <a:srgbClr val="000000"/>
                </a:solidFill>
                <a:latin typeface="Calibri" panose="020F0502020204030204" pitchFamily="34" charset="0"/>
                <a:ea typeface="Chelsea Market"/>
                <a:cs typeface="Calibri" panose="020F0502020204030204" pitchFamily="34" charset="0"/>
                <a:sym typeface="Chelsea Market"/>
              </a:rPr>
              <a:t>in place to keep people in a state </a:t>
            </a:r>
          </a:p>
          <a:p>
            <a:r>
              <a:rPr lang="en-US" sz="4000" dirty="0">
                <a:solidFill>
                  <a:srgbClr val="000000"/>
                </a:solidFill>
                <a:latin typeface="Calibri" panose="020F0502020204030204" pitchFamily="34" charset="0"/>
                <a:ea typeface="Chelsea Market"/>
                <a:cs typeface="Calibri" panose="020F0502020204030204" pitchFamily="34" charset="0"/>
                <a:sym typeface="Chelsea Market"/>
              </a:rPr>
              <a:t>of secondary citizenship?</a:t>
            </a:r>
          </a:p>
          <a:p>
            <a:endParaRPr lang="en-US" dirty="0">
              <a:latin typeface="Calibri" panose="020F0502020204030204" pitchFamily="34" charset="0"/>
            </a:endParaRPr>
          </a:p>
        </p:txBody>
      </p:sp>
    </p:spTree>
    <p:extLst>
      <p:ext uri="{BB962C8B-B14F-4D97-AF65-F5344CB8AC3E}">
        <p14:creationId xmlns:p14="http://schemas.microsoft.com/office/powerpoint/2010/main" val="185506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250;p46">
            <a:extLst>
              <a:ext uri="{FF2B5EF4-FFF2-40B4-BE49-F238E27FC236}">
                <a16:creationId xmlns:a16="http://schemas.microsoft.com/office/drawing/2014/main" id="{83C26548-A79E-48BA-BA81-D41888A1E88D}"/>
              </a:ext>
            </a:extLst>
          </p:cNvPr>
          <p:cNvPicPr preferRelativeResize="0"/>
          <p:nvPr/>
        </p:nvPicPr>
        <p:blipFill>
          <a:blip r:embed="rId4">
            <a:alphaModFix/>
          </a:blip>
          <a:stretch>
            <a:fillRect/>
          </a:stretch>
        </p:blipFill>
        <p:spPr>
          <a:xfrm>
            <a:off x="478457" y="578378"/>
            <a:ext cx="4296858" cy="5866655"/>
          </a:xfrm>
          <a:prstGeom prst="rect">
            <a:avLst/>
          </a:prstGeom>
          <a:noFill/>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C83BE12-7410-4256-BC7F-191467552FC9}"/>
              </a:ext>
            </a:extLst>
          </p:cNvPr>
          <p:cNvSpPr txBox="1"/>
          <p:nvPr/>
        </p:nvSpPr>
        <p:spPr>
          <a:xfrm>
            <a:off x="5370130" y="449328"/>
            <a:ext cx="5977245" cy="6124754"/>
          </a:xfrm>
          <a:prstGeom prst="rect">
            <a:avLst/>
          </a:prstGeom>
          <a:noFill/>
        </p:spPr>
        <p:txBody>
          <a:bodyPr wrap="square" rtlCol="0">
            <a:spAutoFit/>
          </a:bodyPr>
          <a:lstStyle/>
          <a:p>
            <a:r>
              <a:rPr lang="en-US" sz="5400" b="1" dirty="0">
                <a:solidFill>
                  <a:srgbClr val="000000"/>
                </a:solidFill>
                <a:latin typeface="Calibri" panose="020F0502020204030204" pitchFamily="34" charset="0"/>
              </a:rPr>
              <a:t>Uncle Tom’s Cabin</a:t>
            </a:r>
          </a:p>
          <a:p>
            <a:r>
              <a:rPr lang="en-US" sz="3200" b="1" dirty="0">
                <a:solidFill>
                  <a:srgbClr val="000000"/>
                </a:solidFill>
                <a:latin typeface="Calibri" panose="020F0502020204030204" pitchFamily="34" charset="0"/>
              </a:rPr>
              <a:t> </a:t>
            </a:r>
          </a:p>
          <a:p>
            <a:pPr marL="457200" indent="-457200">
              <a:buFont typeface="Arial" panose="020B0604020202020204" pitchFamily="34" charset="0"/>
              <a:buChar char="•"/>
            </a:pPr>
            <a:r>
              <a:rPr lang="en-US" sz="3200" dirty="0">
                <a:solidFill>
                  <a:srgbClr val="000000"/>
                </a:solidFill>
                <a:latin typeface="Calibri" panose="020F0502020204030204" pitchFamily="34" charset="0"/>
                <a:ea typeface="Chelsea Market"/>
                <a:cs typeface="Calibri" panose="020F0502020204030204" pitchFamily="34" charset="0"/>
                <a:sym typeface="Chelsea Market"/>
              </a:rPr>
              <a:t>Published in 1850s</a:t>
            </a:r>
          </a:p>
          <a:p>
            <a:pPr marL="457200" indent="-457200">
              <a:buFont typeface="Arial" panose="020B0604020202020204" pitchFamily="34" charset="0"/>
              <a:buChar char="•"/>
            </a:pPr>
            <a:endParaRPr lang="en-US" sz="3200" dirty="0">
              <a:solidFill>
                <a:srgbClr val="000000"/>
              </a:solidFill>
              <a:latin typeface="Calibri" panose="020F0502020204030204" pitchFamily="34" charset="0"/>
              <a:ea typeface="Chelsea Market"/>
              <a:cs typeface="Calibri" panose="020F0502020204030204" pitchFamily="34" charset="0"/>
              <a:sym typeface="Chelsea Market"/>
            </a:endParaRPr>
          </a:p>
          <a:p>
            <a:pPr marL="457200" indent="-457200">
              <a:buFont typeface="Arial" panose="020B0604020202020204" pitchFamily="34" charset="0"/>
              <a:buChar char="•"/>
            </a:pPr>
            <a:r>
              <a:rPr lang="en-US" sz="3200" dirty="0">
                <a:solidFill>
                  <a:srgbClr val="000000"/>
                </a:solidFill>
                <a:latin typeface="Calibri" panose="020F0502020204030204" pitchFamily="34" charset="0"/>
                <a:ea typeface="Chelsea Market"/>
                <a:cs typeface="Calibri" panose="020F0502020204030204" pitchFamily="34" charset="0"/>
                <a:sym typeface="Chelsea Market"/>
              </a:rPr>
              <a:t>Written by Harriet Beecher Stowe</a:t>
            </a:r>
          </a:p>
          <a:p>
            <a:pPr marL="457200" indent="-457200">
              <a:buFont typeface="Arial" panose="020B0604020202020204" pitchFamily="34" charset="0"/>
              <a:buChar char="•"/>
            </a:pPr>
            <a:endParaRPr lang="en-US" sz="3200" dirty="0">
              <a:solidFill>
                <a:srgbClr val="000000"/>
              </a:solidFill>
              <a:latin typeface="Calibri" panose="020F0502020204030204" pitchFamily="34" charset="0"/>
              <a:ea typeface="Chelsea Market"/>
              <a:cs typeface="Calibri" panose="020F0502020204030204" pitchFamily="34" charset="0"/>
              <a:sym typeface="Chelsea Market"/>
            </a:endParaRPr>
          </a:p>
          <a:p>
            <a:pPr marL="457200" indent="-457200">
              <a:buFont typeface="Arial" panose="020B0604020202020204" pitchFamily="34" charset="0"/>
              <a:buChar char="•"/>
            </a:pPr>
            <a:r>
              <a:rPr lang="en-US" sz="3200" dirty="0">
                <a:solidFill>
                  <a:srgbClr val="000000"/>
                </a:solidFill>
                <a:latin typeface="Calibri" panose="020F0502020204030204" pitchFamily="34" charset="0"/>
                <a:ea typeface="Chelsea Market"/>
                <a:cs typeface="Calibri" panose="020F0502020204030204" pitchFamily="34" charset="0"/>
                <a:sym typeface="Chelsea Market"/>
              </a:rPr>
              <a:t>Considered one of the Causes          of the Civil War?</a:t>
            </a:r>
          </a:p>
          <a:p>
            <a:pPr marL="457200" indent="-457200">
              <a:buFont typeface="Arial" panose="020B0604020202020204" pitchFamily="34" charset="0"/>
              <a:buChar char="•"/>
            </a:pPr>
            <a:endParaRPr lang="en-US" sz="3200" dirty="0">
              <a:solidFill>
                <a:srgbClr val="000000"/>
              </a:solidFill>
              <a:latin typeface="Calibri" panose="020F0502020204030204" pitchFamily="34" charset="0"/>
              <a:ea typeface="Chelsea Market"/>
              <a:cs typeface="Calibri" panose="020F0502020204030204" pitchFamily="34" charset="0"/>
              <a:sym typeface="Chelsea Market"/>
            </a:endParaRPr>
          </a:p>
          <a:p>
            <a:pPr marL="457200" indent="-457200">
              <a:buFont typeface="Arial" panose="020B0604020202020204" pitchFamily="34" charset="0"/>
              <a:buChar char="•"/>
            </a:pPr>
            <a:r>
              <a:rPr lang="en-US" sz="3200" dirty="0">
                <a:solidFill>
                  <a:srgbClr val="000000"/>
                </a:solidFill>
                <a:latin typeface="Calibri" panose="020F0502020204030204" pitchFamily="34" charset="0"/>
                <a:ea typeface="Chelsea Market"/>
                <a:cs typeface="Calibri" panose="020F0502020204030204" pitchFamily="34" charset="0"/>
                <a:sym typeface="Chelsea Market"/>
              </a:rPr>
              <a:t>Showed life in the South</a:t>
            </a:r>
          </a:p>
          <a:p>
            <a:endParaRPr lang="en-US" dirty="0">
              <a:latin typeface="Calibri" panose="020F0502020204030204" pitchFamily="34" charset="0"/>
            </a:endParaRPr>
          </a:p>
        </p:txBody>
      </p:sp>
    </p:spTree>
    <p:extLst>
      <p:ext uri="{BB962C8B-B14F-4D97-AF65-F5344CB8AC3E}">
        <p14:creationId xmlns:p14="http://schemas.microsoft.com/office/powerpoint/2010/main" val="373487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7" name="Rectangle 6">
            <a:extLst>
              <a:ext uri="{FF2B5EF4-FFF2-40B4-BE49-F238E27FC236}">
                <a16:creationId xmlns:a16="http://schemas.microsoft.com/office/drawing/2014/main" id="{E8823714-243B-45BB-B931-D8E714A3D5BC}"/>
              </a:ext>
            </a:extLst>
          </p:cNvPr>
          <p:cNvSpPr/>
          <p:nvPr/>
        </p:nvSpPr>
        <p:spPr>
          <a:xfrm>
            <a:off x="1" y="3688468"/>
            <a:ext cx="12191999" cy="2000020"/>
          </a:xfrm>
          <a:prstGeom prst="rect">
            <a:avLst/>
          </a:prstGeom>
          <a:solidFill>
            <a:srgbClr val="EA882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DC84DEBD-0A22-460E-A1BD-F5901258B2B2}"/>
              </a:ext>
            </a:extLst>
          </p:cNvPr>
          <p:cNvSpPr txBox="1"/>
          <p:nvPr/>
        </p:nvSpPr>
        <p:spPr>
          <a:xfrm>
            <a:off x="460120" y="4065563"/>
            <a:ext cx="2705970" cy="1323439"/>
          </a:xfrm>
          <a:prstGeom prst="rect">
            <a:avLst/>
          </a:prstGeom>
          <a:noFill/>
        </p:spPr>
        <p:txBody>
          <a:bodyPr wrap="square" rtlCol="0">
            <a:spAutoFit/>
          </a:bodyPr>
          <a:lstStyle/>
          <a:p>
            <a:r>
              <a:rPr lang="en-US" sz="4000" dirty="0">
                <a:solidFill>
                  <a:srgbClr val="000000"/>
                </a:solidFill>
                <a:latin typeface="Calibri" panose="020F0502020204030204" pitchFamily="34" charset="0"/>
              </a:rPr>
              <a:t>What is an </a:t>
            </a:r>
          </a:p>
          <a:p>
            <a:r>
              <a:rPr lang="en-US" sz="4000" dirty="0">
                <a:solidFill>
                  <a:srgbClr val="000000"/>
                </a:solidFill>
                <a:latin typeface="Calibri" panose="020F0502020204030204" pitchFamily="34" charset="0"/>
              </a:rPr>
              <a:t>Uncle Tom?</a:t>
            </a:r>
          </a:p>
        </p:txBody>
      </p:sp>
      <p:pic>
        <p:nvPicPr>
          <p:cNvPr id="4" name="Google Shape;256;p47">
            <a:extLst>
              <a:ext uri="{FF2B5EF4-FFF2-40B4-BE49-F238E27FC236}">
                <a16:creationId xmlns:a16="http://schemas.microsoft.com/office/drawing/2014/main" id="{F4D16EA4-7ABF-45E0-8594-D019433CF818}"/>
              </a:ext>
            </a:extLst>
          </p:cNvPr>
          <p:cNvPicPr preferRelativeResize="0"/>
          <p:nvPr/>
        </p:nvPicPr>
        <p:blipFill>
          <a:blip r:embed="rId4">
            <a:alphaModFix/>
          </a:blip>
          <a:stretch>
            <a:fillRect/>
          </a:stretch>
        </p:blipFill>
        <p:spPr>
          <a:xfrm>
            <a:off x="4492391" y="595533"/>
            <a:ext cx="4814708" cy="2531614"/>
          </a:xfrm>
          <a:prstGeom prst="rect">
            <a:avLst/>
          </a:prstGeom>
          <a:noFill/>
          <a:ln>
            <a:noFill/>
          </a:ln>
        </p:spPr>
      </p:pic>
      <p:pic>
        <p:nvPicPr>
          <p:cNvPr id="5" name="Google Shape;257;p47">
            <a:extLst>
              <a:ext uri="{FF2B5EF4-FFF2-40B4-BE49-F238E27FC236}">
                <a16:creationId xmlns:a16="http://schemas.microsoft.com/office/drawing/2014/main" id="{BDC2BB95-8B3F-41D1-AE36-5E41B00A2BCF}"/>
              </a:ext>
            </a:extLst>
          </p:cNvPr>
          <p:cNvPicPr preferRelativeResize="0"/>
          <p:nvPr/>
        </p:nvPicPr>
        <p:blipFill>
          <a:blip r:embed="rId5">
            <a:alphaModFix/>
          </a:blip>
          <a:stretch>
            <a:fillRect/>
          </a:stretch>
        </p:blipFill>
        <p:spPr>
          <a:xfrm>
            <a:off x="8971911" y="2032246"/>
            <a:ext cx="2759969" cy="4147494"/>
          </a:xfrm>
          <a:prstGeom prst="rect">
            <a:avLst/>
          </a:prstGeom>
          <a:noFill/>
          <a:ln>
            <a:noFill/>
          </a:ln>
        </p:spPr>
      </p:pic>
      <p:pic>
        <p:nvPicPr>
          <p:cNvPr id="6" name="Google Shape;258;p47">
            <a:extLst>
              <a:ext uri="{FF2B5EF4-FFF2-40B4-BE49-F238E27FC236}">
                <a16:creationId xmlns:a16="http://schemas.microsoft.com/office/drawing/2014/main" id="{C1A2EFBA-9790-4C35-A76E-006E27270601}"/>
              </a:ext>
            </a:extLst>
          </p:cNvPr>
          <p:cNvPicPr preferRelativeResize="0"/>
          <p:nvPr/>
        </p:nvPicPr>
        <p:blipFill>
          <a:blip r:embed="rId6">
            <a:alphaModFix/>
          </a:blip>
          <a:stretch>
            <a:fillRect/>
          </a:stretch>
        </p:blipFill>
        <p:spPr>
          <a:xfrm>
            <a:off x="6148452" y="4185221"/>
            <a:ext cx="3048000" cy="1737475"/>
          </a:xfrm>
          <a:prstGeom prst="rect">
            <a:avLst/>
          </a:prstGeom>
          <a:noFill/>
          <a:ln>
            <a:noFill/>
          </a:ln>
        </p:spPr>
      </p:pic>
    </p:spTree>
    <p:extLst>
      <p:ext uri="{BB962C8B-B14F-4D97-AF65-F5344CB8AC3E}">
        <p14:creationId xmlns:p14="http://schemas.microsoft.com/office/powerpoint/2010/main" val="228691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8AC20F-E331-4301-A0A3-7202C8683AA4}"/>
              </a:ext>
            </a:extLst>
          </p:cNvPr>
          <p:cNvSpPr/>
          <p:nvPr/>
        </p:nvSpPr>
        <p:spPr>
          <a:xfrm>
            <a:off x="1307383" y="1899082"/>
            <a:ext cx="9577235" cy="3790517"/>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2" name="Title 1">
            <a:extLst>
              <a:ext uri="{FF2B5EF4-FFF2-40B4-BE49-F238E27FC236}">
                <a16:creationId xmlns:a16="http://schemas.microsoft.com/office/drawing/2014/main" id="{28B3B28F-4606-4231-A14F-B4BD7E80BDBE}"/>
              </a:ext>
            </a:extLst>
          </p:cNvPr>
          <p:cNvSpPr>
            <a:spLocks noGrp="1"/>
          </p:cNvSpPr>
          <p:nvPr>
            <p:ph type="title"/>
          </p:nvPr>
        </p:nvSpPr>
        <p:spPr/>
        <p:txBody>
          <a:bodyPr/>
          <a:lstStyle/>
          <a:p>
            <a:r>
              <a:rPr lang="en-US" sz="4400" b="1" dirty="0">
                <a:solidFill>
                  <a:srgbClr val="000000"/>
                </a:solidFill>
              </a:rPr>
              <a:t>What is an Advertisement?</a:t>
            </a:r>
            <a:endParaRPr lang="en-US" sz="4400" dirty="0">
              <a:solidFill>
                <a:srgbClr val="000000"/>
              </a:solidFill>
            </a:endParaRPr>
          </a:p>
        </p:txBody>
      </p:sp>
      <p:sp>
        <p:nvSpPr>
          <p:cNvPr id="5" name="Text Placeholder 4">
            <a:extLst>
              <a:ext uri="{FF2B5EF4-FFF2-40B4-BE49-F238E27FC236}">
                <a16:creationId xmlns:a16="http://schemas.microsoft.com/office/drawing/2014/main" id="{B84F63FD-18E8-4AE3-93ED-208C878A13C2}"/>
              </a:ext>
            </a:extLst>
          </p:cNvPr>
          <p:cNvSpPr>
            <a:spLocks noGrp="1"/>
          </p:cNvSpPr>
          <p:nvPr>
            <p:ph type="body" idx="1"/>
          </p:nvPr>
        </p:nvSpPr>
        <p:spPr>
          <a:xfrm>
            <a:off x="1463963" y="2244436"/>
            <a:ext cx="9264073" cy="4038400"/>
          </a:xfrm>
        </p:spPr>
        <p:txBody>
          <a:bodyPr/>
          <a:lstStyle/>
          <a:p>
            <a:pPr marL="457200" lvl="0" indent="-355600" algn="l" rtl="0">
              <a:spcBef>
                <a:spcPts val="0"/>
              </a:spcBef>
              <a:spcAft>
                <a:spcPts val="0"/>
              </a:spcAft>
              <a:buClrTx/>
              <a:buSzPts val="2000"/>
              <a:buFont typeface="Libre Baskerville"/>
              <a:buChar char="●"/>
            </a:pPr>
            <a:r>
              <a:rPr lang="en-US" sz="3200" dirty="0">
                <a:solidFill>
                  <a:schemeClr val="accent2"/>
                </a:solidFill>
                <a:ea typeface="Libre Baskerville"/>
                <a:sym typeface="Libre Baskerville"/>
              </a:rPr>
              <a:t>What is their purpose?</a:t>
            </a:r>
          </a:p>
          <a:p>
            <a:pPr marL="457200" lvl="0" indent="-355600" algn="l" rtl="0">
              <a:spcBef>
                <a:spcPts val="1600"/>
              </a:spcBef>
              <a:spcAft>
                <a:spcPts val="0"/>
              </a:spcAft>
              <a:buClrTx/>
              <a:buSzPts val="2000"/>
              <a:buFont typeface="Libre Baskerville"/>
              <a:buChar char="●"/>
            </a:pPr>
            <a:r>
              <a:rPr lang="en-US" sz="3200" dirty="0">
                <a:solidFill>
                  <a:schemeClr val="accent2"/>
                </a:solidFill>
                <a:ea typeface="Libre Baskerville"/>
                <a:sym typeface="Libre Baskerville"/>
              </a:rPr>
              <a:t>Why do we have them?</a:t>
            </a:r>
          </a:p>
          <a:p>
            <a:pPr marL="457200" lvl="0" indent="-355600" algn="l" rtl="0">
              <a:spcBef>
                <a:spcPts val="1600"/>
              </a:spcBef>
              <a:spcAft>
                <a:spcPts val="0"/>
              </a:spcAft>
              <a:buClrTx/>
              <a:buSzPts val="2000"/>
              <a:buFont typeface="Libre Baskerville"/>
              <a:buChar char="●"/>
            </a:pPr>
            <a:r>
              <a:rPr lang="en-US" sz="3200" dirty="0">
                <a:solidFill>
                  <a:schemeClr val="accent2"/>
                </a:solidFill>
                <a:ea typeface="Libre Baskerville"/>
                <a:sym typeface="Libre Baskerville"/>
              </a:rPr>
              <a:t>What are some modern ways we advertise today? </a:t>
            </a:r>
          </a:p>
          <a:p>
            <a:pPr marL="457200" lvl="0" indent="-355600" algn="l" rtl="0">
              <a:spcBef>
                <a:spcPts val="1600"/>
              </a:spcBef>
              <a:spcAft>
                <a:spcPts val="0"/>
              </a:spcAft>
              <a:buClrTx/>
              <a:buSzPts val="2000"/>
              <a:buFont typeface="Libre Baskerville"/>
              <a:buChar char="●"/>
            </a:pPr>
            <a:r>
              <a:rPr lang="en-US" sz="3200" dirty="0">
                <a:solidFill>
                  <a:schemeClr val="accent2"/>
                </a:solidFill>
                <a:ea typeface="Libre Baskerville"/>
                <a:sym typeface="Libre Baskerville"/>
              </a:rPr>
              <a:t>What sort of items and services do we advertise?</a:t>
            </a:r>
          </a:p>
          <a:p>
            <a:endParaRPr lang="en-US" dirty="0"/>
          </a:p>
        </p:txBody>
      </p:sp>
    </p:spTree>
    <p:extLst>
      <p:ext uri="{BB962C8B-B14F-4D97-AF65-F5344CB8AC3E}">
        <p14:creationId xmlns:p14="http://schemas.microsoft.com/office/powerpoint/2010/main" val="3308345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3" name="Google Shape;264;p48">
            <a:hlinkClick r:id="rId4"/>
            <a:extLst>
              <a:ext uri="{FF2B5EF4-FFF2-40B4-BE49-F238E27FC236}">
                <a16:creationId xmlns:a16="http://schemas.microsoft.com/office/drawing/2014/main" id="{887FF08E-F5AF-4040-BB4A-C8DAEEF8C520}"/>
              </a:ext>
            </a:extLst>
          </p:cNvPr>
          <p:cNvPicPr preferRelativeResize="0"/>
          <p:nvPr/>
        </p:nvPicPr>
        <p:blipFill>
          <a:blip r:embed="rId5">
            <a:alphaModFix/>
          </a:blip>
          <a:stretch>
            <a:fillRect/>
          </a:stretch>
        </p:blipFill>
        <p:spPr>
          <a:xfrm>
            <a:off x="184826" y="162101"/>
            <a:ext cx="11822349" cy="6533798"/>
          </a:xfrm>
          <a:prstGeom prst="rect">
            <a:avLst/>
          </a:prstGeom>
          <a:noFill/>
          <a:ln>
            <a:noFill/>
          </a:ln>
        </p:spPr>
      </p:pic>
    </p:spTree>
    <p:extLst>
      <p:ext uri="{BB962C8B-B14F-4D97-AF65-F5344CB8AC3E}">
        <p14:creationId xmlns:p14="http://schemas.microsoft.com/office/powerpoint/2010/main" val="2497456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7" name="Rectangle 6">
            <a:extLst>
              <a:ext uri="{FF2B5EF4-FFF2-40B4-BE49-F238E27FC236}">
                <a16:creationId xmlns:a16="http://schemas.microsoft.com/office/drawing/2014/main" id="{42ED8AAB-35D2-4B76-AB73-BBBCAD943062}"/>
              </a:ext>
            </a:extLst>
          </p:cNvPr>
          <p:cNvSpPr/>
          <p:nvPr/>
        </p:nvSpPr>
        <p:spPr>
          <a:xfrm>
            <a:off x="0" y="-94004"/>
            <a:ext cx="12243262" cy="1477328"/>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6" name="Picture 5" descr="Icon&#10;&#10;Description automatically generated">
            <a:extLst>
              <a:ext uri="{FF2B5EF4-FFF2-40B4-BE49-F238E27FC236}">
                <a16:creationId xmlns:a16="http://schemas.microsoft.com/office/drawing/2014/main" id="{3D992477-0992-458B-89A6-75FFC23F2688}"/>
              </a:ext>
            </a:extLst>
          </p:cNvPr>
          <p:cNvPicPr>
            <a:picLocks noChangeAspect="1"/>
          </p:cNvPicPr>
          <p:nvPr/>
        </p:nvPicPr>
        <p:blipFill>
          <a:blip r:embed="rId4"/>
          <a:stretch>
            <a:fillRect/>
          </a:stretch>
        </p:blipFill>
        <p:spPr>
          <a:xfrm>
            <a:off x="2569496" y="2255520"/>
            <a:ext cx="7053009" cy="5521557"/>
          </a:xfrm>
          <a:prstGeom prst="rect">
            <a:avLst/>
          </a:prstGeom>
        </p:spPr>
      </p:pic>
      <p:sp>
        <p:nvSpPr>
          <p:cNvPr id="2" name="TextBox 1">
            <a:extLst>
              <a:ext uri="{FF2B5EF4-FFF2-40B4-BE49-F238E27FC236}">
                <a16:creationId xmlns:a16="http://schemas.microsoft.com/office/drawing/2014/main" id="{F8697CAD-3BAA-4DB4-81DC-10C24A60E9AB}"/>
              </a:ext>
            </a:extLst>
          </p:cNvPr>
          <p:cNvSpPr txBox="1"/>
          <p:nvPr/>
        </p:nvSpPr>
        <p:spPr>
          <a:xfrm>
            <a:off x="858981" y="2022764"/>
            <a:ext cx="5523345" cy="2575064"/>
          </a:xfrm>
          <a:prstGeom prst="rect">
            <a:avLst/>
          </a:prstGeom>
          <a:noFill/>
        </p:spPr>
        <p:txBody>
          <a:bodyPr wrap="square" rtlCol="0">
            <a:spAutoFit/>
          </a:bodyPr>
          <a:lstStyle/>
          <a:p>
            <a:pPr marL="0" lvl="0" indent="0" algn="l" rtl="0">
              <a:lnSpc>
                <a:spcPct val="100000"/>
              </a:lnSpc>
              <a:spcBef>
                <a:spcPts val="0"/>
              </a:spcBef>
              <a:spcAft>
                <a:spcPts val="0"/>
              </a:spcAft>
              <a:buNone/>
            </a:pPr>
            <a:r>
              <a:rPr lang="en-US" sz="1800" b="1" dirty="0">
                <a:solidFill>
                  <a:srgbClr val="000000"/>
                </a:solidFill>
                <a:latin typeface="Calibri" panose="020F0502020204030204" pitchFamily="34" charset="0"/>
                <a:ea typeface="Chelsea Market"/>
                <a:cs typeface="Calibri" panose="020F0502020204030204" pitchFamily="34" charset="0"/>
                <a:sym typeface="Chelsea Market"/>
              </a:rPr>
              <a:t>Why more enslaved people did not run away?</a:t>
            </a:r>
          </a:p>
          <a:p>
            <a:pPr marL="0" lvl="0" indent="0" algn="l" rtl="0">
              <a:lnSpc>
                <a:spcPct val="100000"/>
              </a:lnSpc>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Where can they go?</a:t>
            </a:r>
          </a:p>
          <a:p>
            <a:pPr marL="0" lvl="0" indent="0" algn="l" rtl="0">
              <a:lnSpc>
                <a:spcPct val="100000"/>
              </a:lnSpc>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Couldn't read or write, swim, read maps</a:t>
            </a:r>
          </a:p>
          <a:p>
            <a:pPr marL="0" lvl="0" indent="0" algn="l" rtl="0">
              <a:lnSpc>
                <a:spcPct val="100000"/>
              </a:lnSpc>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Slave patrols; precursors for Southern police force; Fugitive Slave Acts</a:t>
            </a:r>
          </a:p>
          <a:p>
            <a:pPr marL="0" lvl="0" indent="0" algn="l" rtl="0">
              <a:lnSpc>
                <a:spcPct val="100000"/>
              </a:lnSpc>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Tracking movement; brandings-mutilations</a:t>
            </a:r>
            <a:endParaRPr lang="en-US" dirty="0">
              <a:solidFill>
                <a:srgbClr val="000000"/>
              </a:solidFill>
              <a:latin typeface="Calibri" panose="020F0502020204030204" pitchFamily="34" charset="0"/>
            </a:endParaRPr>
          </a:p>
        </p:txBody>
      </p:sp>
      <p:sp>
        <p:nvSpPr>
          <p:cNvPr id="3" name="TextBox 2">
            <a:extLst>
              <a:ext uri="{FF2B5EF4-FFF2-40B4-BE49-F238E27FC236}">
                <a16:creationId xmlns:a16="http://schemas.microsoft.com/office/drawing/2014/main" id="{2869D5FB-4F83-45BA-B6BA-6F8DB6153210}"/>
              </a:ext>
            </a:extLst>
          </p:cNvPr>
          <p:cNvSpPr txBox="1"/>
          <p:nvPr/>
        </p:nvSpPr>
        <p:spPr>
          <a:xfrm>
            <a:off x="6677891" y="2032000"/>
            <a:ext cx="4729915" cy="3057247"/>
          </a:xfrm>
          <a:prstGeom prst="rect">
            <a:avLst/>
          </a:prstGeom>
          <a:noFill/>
        </p:spPr>
        <p:txBody>
          <a:bodyPr wrap="square" rtlCol="0">
            <a:spAutoFit/>
          </a:bodyPr>
          <a:lstStyle/>
          <a:p>
            <a:pPr marL="0" lvl="0" indent="0" algn="l" rtl="0">
              <a:spcBef>
                <a:spcPts val="0"/>
              </a:spcBef>
              <a:spcAft>
                <a:spcPts val="0"/>
              </a:spcAft>
              <a:buNone/>
            </a:pPr>
            <a:r>
              <a:rPr lang="en-US" sz="1800" b="1" dirty="0">
                <a:solidFill>
                  <a:srgbClr val="000000"/>
                </a:solidFill>
                <a:latin typeface="Calibri" panose="020F0502020204030204" pitchFamily="34" charset="0"/>
                <a:ea typeface="Chelsea Market"/>
                <a:cs typeface="Calibri" panose="020F0502020204030204" pitchFamily="34" charset="0"/>
                <a:sym typeface="Chelsea Market"/>
              </a:rPr>
              <a:t>Why don't people leave an underserved area?</a:t>
            </a:r>
          </a:p>
          <a:p>
            <a:pPr marL="0" lvl="0" indent="0" algn="l" rtl="0">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Limited resources and opportunity</a:t>
            </a:r>
          </a:p>
          <a:p>
            <a:pPr marL="0" lvl="0" indent="0" algn="l" rtl="0">
              <a:spcBef>
                <a:spcPts val="1600"/>
              </a:spcBef>
              <a:spcAft>
                <a:spcPts val="0"/>
              </a:spcAft>
              <a:buNone/>
            </a:pPr>
            <a:r>
              <a:rPr lang="en-US" dirty="0">
                <a:solidFill>
                  <a:srgbClr val="000000"/>
                </a:solidFill>
                <a:latin typeface="Calibri" panose="020F0502020204030204" pitchFamily="34" charset="0"/>
                <a:ea typeface="Chelsea Market"/>
                <a:cs typeface="Calibri" panose="020F0502020204030204" pitchFamily="34" charset="0"/>
                <a:sym typeface="Chelsea Market"/>
              </a:rPr>
              <a:t>Unequal e</a:t>
            </a:r>
            <a:r>
              <a:rPr lang="en-US" sz="1800" dirty="0">
                <a:solidFill>
                  <a:srgbClr val="000000"/>
                </a:solidFill>
                <a:latin typeface="Calibri" panose="020F0502020204030204" pitchFamily="34" charset="0"/>
                <a:ea typeface="Chelsea Market"/>
                <a:cs typeface="Calibri" panose="020F0502020204030204" pitchFamily="34" charset="0"/>
                <a:sym typeface="Chelsea Market"/>
              </a:rPr>
              <a:t>ducation systems</a:t>
            </a:r>
          </a:p>
          <a:p>
            <a:pPr marL="0" lvl="0" indent="0" algn="l" rtl="0">
              <a:spcBef>
                <a:spcPts val="1600"/>
              </a:spcBef>
              <a:spcAft>
                <a:spcPts val="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Modern Policing/</a:t>
            </a:r>
            <a:r>
              <a:rPr lang="en-US" sz="1800">
                <a:solidFill>
                  <a:srgbClr val="000000"/>
                </a:solidFill>
                <a:latin typeface="Calibri" panose="020F0502020204030204" pitchFamily="34" charset="0"/>
                <a:ea typeface="Chelsea Market"/>
                <a:cs typeface="Calibri" panose="020F0502020204030204" pitchFamily="34" charset="0"/>
                <a:sym typeface="Chelsea Market"/>
              </a:rPr>
              <a:t>Black Lives Matter/Officer </a:t>
            </a:r>
            <a:r>
              <a:rPr lang="en-US" sz="1800" dirty="0">
                <a:solidFill>
                  <a:srgbClr val="000000"/>
                </a:solidFill>
                <a:latin typeface="Calibri" panose="020F0502020204030204" pitchFamily="34" charset="0"/>
                <a:ea typeface="Chelsea Market"/>
                <a:cs typeface="Calibri" panose="020F0502020204030204" pitchFamily="34" charset="0"/>
                <a:sym typeface="Chelsea Market"/>
              </a:rPr>
              <a:t>involved shootings; Prison Industrial Complex</a:t>
            </a:r>
          </a:p>
          <a:p>
            <a:pPr marL="0" lvl="0" indent="0" algn="l" rtl="0">
              <a:spcBef>
                <a:spcPts val="1600"/>
              </a:spcBef>
              <a:spcAft>
                <a:spcPts val="1600"/>
              </a:spcAft>
              <a:buNone/>
            </a:pPr>
            <a:r>
              <a:rPr lang="en-US" sz="1800" dirty="0">
                <a:solidFill>
                  <a:srgbClr val="000000"/>
                </a:solidFill>
                <a:latin typeface="Calibri" panose="020F0502020204030204" pitchFamily="34" charset="0"/>
                <a:ea typeface="Chelsea Market"/>
                <a:cs typeface="Calibri" panose="020F0502020204030204" pitchFamily="34" charset="0"/>
                <a:sym typeface="Chelsea Market"/>
              </a:rPr>
              <a:t>Cell phones, jails, background checks, records</a:t>
            </a:r>
          </a:p>
          <a:p>
            <a:endParaRPr lang="en-US" dirty="0">
              <a:latin typeface="Calibri" panose="020F0502020204030204" pitchFamily="34" charset="0"/>
            </a:endParaRPr>
          </a:p>
        </p:txBody>
      </p:sp>
      <p:sp>
        <p:nvSpPr>
          <p:cNvPr id="4" name="TextBox 3">
            <a:extLst>
              <a:ext uri="{FF2B5EF4-FFF2-40B4-BE49-F238E27FC236}">
                <a16:creationId xmlns:a16="http://schemas.microsoft.com/office/drawing/2014/main" id="{A8426352-BC95-40D4-911E-062ED0AEF7BC}"/>
              </a:ext>
            </a:extLst>
          </p:cNvPr>
          <p:cNvSpPr txBox="1"/>
          <p:nvPr/>
        </p:nvSpPr>
        <p:spPr>
          <a:xfrm>
            <a:off x="704847" y="136828"/>
            <a:ext cx="10833567" cy="1015663"/>
          </a:xfrm>
          <a:prstGeom prst="rect">
            <a:avLst/>
          </a:prstGeom>
          <a:noFill/>
        </p:spPr>
        <p:txBody>
          <a:bodyPr wrap="square" rtlCol="0">
            <a:spAutoFit/>
          </a:bodyPr>
          <a:lstStyle/>
          <a:p>
            <a:pPr algn="ctr"/>
            <a:r>
              <a:rPr lang="en" sz="3000" b="1" dirty="0">
                <a:solidFill>
                  <a:schemeClr val="accent2"/>
                </a:solidFill>
                <a:latin typeface="Calibri" panose="020F0502020204030204" pitchFamily="34" charset="0"/>
                <a:ea typeface="Chelsea Market"/>
                <a:cs typeface="Calibri" panose="020F0502020204030204" pitchFamily="34" charset="0"/>
                <a:sym typeface="Chelsea Market"/>
              </a:rPr>
              <a:t>Think about the regulatory systems of the period of enslavement.</a:t>
            </a:r>
          </a:p>
          <a:p>
            <a:pPr algn="ctr"/>
            <a:r>
              <a:rPr lang="en" sz="3000" b="1" dirty="0">
                <a:solidFill>
                  <a:schemeClr val="accent2"/>
                </a:solidFill>
                <a:latin typeface="Calibri" panose="020F0502020204030204" pitchFamily="34" charset="0"/>
                <a:ea typeface="Chelsea Market"/>
                <a:cs typeface="Calibri" panose="020F0502020204030204" pitchFamily="34" charset="0"/>
                <a:sym typeface="Chelsea Market"/>
              </a:rPr>
              <a:t>Are there any systems that you feel are still in place today?</a:t>
            </a:r>
            <a:endParaRPr lang="en-US" sz="30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846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4" name="Google Shape;279;p50">
            <a:extLst>
              <a:ext uri="{FF2B5EF4-FFF2-40B4-BE49-F238E27FC236}">
                <a16:creationId xmlns:a16="http://schemas.microsoft.com/office/drawing/2014/main" id="{353469B6-171A-4B20-A35B-22636BDD9C8E}"/>
              </a:ext>
            </a:extLst>
          </p:cNvPr>
          <p:cNvPicPr preferRelativeResize="0"/>
          <p:nvPr/>
        </p:nvPicPr>
        <p:blipFill>
          <a:blip r:embed="rId4">
            <a:alphaModFix/>
          </a:blip>
          <a:stretch>
            <a:fillRect/>
          </a:stretch>
        </p:blipFill>
        <p:spPr>
          <a:xfrm>
            <a:off x="1022252" y="720837"/>
            <a:ext cx="4957336" cy="4125500"/>
          </a:xfrm>
          <a:prstGeom prst="rect">
            <a:avLst/>
          </a:prstGeom>
          <a:noFill/>
          <a:ln>
            <a:noFill/>
          </a:ln>
        </p:spPr>
      </p:pic>
      <p:sp>
        <p:nvSpPr>
          <p:cNvPr id="5" name="Rectangle 4">
            <a:extLst>
              <a:ext uri="{FF2B5EF4-FFF2-40B4-BE49-F238E27FC236}">
                <a16:creationId xmlns:a16="http://schemas.microsoft.com/office/drawing/2014/main" id="{A37C5B1D-6DEF-4551-9E7B-FEC79187E1BC}"/>
              </a:ext>
            </a:extLst>
          </p:cNvPr>
          <p:cNvSpPr/>
          <p:nvPr/>
        </p:nvSpPr>
        <p:spPr>
          <a:xfrm>
            <a:off x="5589564" y="3751006"/>
            <a:ext cx="5894770" cy="1665056"/>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2" name="TextBox 1">
            <a:extLst>
              <a:ext uri="{FF2B5EF4-FFF2-40B4-BE49-F238E27FC236}">
                <a16:creationId xmlns:a16="http://schemas.microsoft.com/office/drawing/2014/main" id="{EFA25938-67BE-44CC-81C0-88C67F9F2CEB}"/>
              </a:ext>
            </a:extLst>
          </p:cNvPr>
          <p:cNvSpPr txBox="1"/>
          <p:nvPr/>
        </p:nvSpPr>
        <p:spPr>
          <a:xfrm>
            <a:off x="6022821" y="4127802"/>
            <a:ext cx="5461513" cy="2092881"/>
          </a:xfrm>
          <a:prstGeom prst="rect">
            <a:avLst/>
          </a:prstGeom>
          <a:noFill/>
        </p:spPr>
        <p:txBody>
          <a:bodyPr wrap="square" rtlCol="0">
            <a:spAutoFit/>
          </a:bodyPr>
          <a:lstStyle/>
          <a:p>
            <a:r>
              <a:rPr lang="en-US" sz="5600" dirty="0">
                <a:solidFill>
                  <a:schemeClr val="accent2"/>
                </a:solidFill>
                <a:latin typeface="Calibri" panose="020F0502020204030204" pitchFamily="34" charset="0"/>
              </a:rPr>
              <a:t>SO WHAT NOW?</a:t>
            </a:r>
          </a:p>
          <a:p>
            <a:endParaRPr lang="en-US" dirty="0">
              <a:solidFill>
                <a:srgbClr val="000000"/>
              </a:solidFill>
              <a:latin typeface="Calibri" panose="020F0502020204030204" pitchFamily="34" charset="0"/>
            </a:endParaRPr>
          </a:p>
          <a:p>
            <a:endParaRPr lang="en-US" sz="2800" i="1" dirty="0">
              <a:solidFill>
                <a:srgbClr val="000000"/>
              </a:solidFill>
              <a:latin typeface="Calibri Light" panose="020F0302020204030204" pitchFamily="34" charset="0"/>
              <a:cs typeface="Calibri Light" panose="020F0302020204030204" pitchFamily="34" charset="0"/>
            </a:endParaRPr>
          </a:p>
          <a:p>
            <a:r>
              <a:rPr lang="en-US" sz="2800" i="1" dirty="0">
                <a:solidFill>
                  <a:srgbClr val="000000"/>
                </a:solidFill>
                <a:latin typeface="Calibri Light" panose="020F0302020204030204" pitchFamily="34" charset="0"/>
                <a:cs typeface="Calibri Light" panose="020F0302020204030204" pitchFamily="34" charset="0"/>
              </a:rPr>
              <a:t>How do we use this information?</a:t>
            </a:r>
          </a:p>
        </p:txBody>
      </p:sp>
    </p:spTree>
    <p:extLst>
      <p:ext uri="{BB962C8B-B14F-4D97-AF65-F5344CB8AC3E}">
        <p14:creationId xmlns:p14="http://schemas.microsoft.com/office/powerpoint/2010/main" val="180617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2" name="Google Shape;140;p30">
            <a:extLst>
              <a:ext uri="{FF2B5EF4-FFF2-40B4-BE49-F238E27FC236}">
                <a16:creationId xmlns:a16="http://schemas.microsoft.com/office/drawing/2014/main" id="{EF13FF0E-FE55-49C4-9EC1-AE3CE919E0FB}"/>
              </a:ext>
            </a:extLst>
          </p:cNvPr>
          <p:cNvPicPr preferRelativeResize="0"/>
          <p:nvPr/>
        </p:nvPicPr>
        <p:blipFill>
          <a:blip r:embed="rId3">
            <a:alphaModFix/>
          </a:blip>
          <a:stretch>
            <a:fillRect/>
          </a:stretch>
        </p:blipFill>
        <p:spPr>
          <a:xfrm>
            <a:off x="152400" y="152399"/>
            <a:ext cx="6137564" cy="6488545"/>
          </a:xfrm>
          <a:prstGeom prst="rect">
            <a:avLst/>
          </a:prstGeom>
          <a:noFill/>
          <a:ln>
            <a:noFill/>
          </a:ln>
          <a:effectLst>
            <a:outerShdw blurRad="50800" dist="38100" dir="2700000" algn="tl" rotWithShape="0">
              <a:prstClr val="black">
                <a:alpha val="40000"/>
              </a:prstClr>
            </a:outerShdw>
          </a:effectLst>
        </p:spPr>
      </p:pic>
      <p:pic>
        <p:nvPicPr>
          <p:cNvPr id="13" name="Google Shape;141;p30">
            <a:extLst>
              <a:ext uri="{FF2B5EF4-FFF2-40B4-BE49-F238E27FC236}">
                <a16:creationId xmlns:a16="http://schemas.microsoft.com/office/drawing/2014/main" id="{BD48CA57-80DD-4A5B-862D-6199D4BC23F1}"/>
              </a:ext>
            </a:extLst>
          </p:cNvPr>
          <p:cNvPicPr preferRelativeResize="0"/>
          <p:nvPr/>
        </p:nvPicPr>
        <p:blipFill>
          <a:blip r:embed="rId4">
            <a:alphaModFix/>
          </a:blip>
          <a:stretch>
            <a:fillRect/>
          </a:stretch>
        </p:blipFill>
        <p:spPr>
          <a:xfrm>
            <a:off x="6420300" y="152399"/>
            <a:ext cx="5625831" cy="648854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desk&#10;&#10;Description automatically generated with low confidence">
            <a:hlinkClick r:id="rId3"/>
            <a:extLst>
              <a:ext uri="{FF2B5EF4-FFF2-40B4-BE49-F238E27FC236}">
                <a16:creationId xmlns:a16="http://schemas.microsoft.com/office/drawing/2014/main" id="{21EFE888-FC5E-46D6-89E7-9A9335E7E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590" y="441529"/>
            <a:ext cx="7940819" cy="5974942"/>
          </a:xfrm>
          <a:prstGeom prst="rect">
            <a:avLst/>
          </a:prstGeom>
        </p:spPr>
      </p:pic>
    </p:spTree>
    <p:extLst>
      <p:ext uri="{BB962C8B-B14F-4D97-AF65-F5344CB8AC3E}">
        <p14:creationId xmlns:p14="http://schemas.microsoft.com/office/powerpoint/2010/main" val="147205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0" name="Rectangle 9">
            <a:extLst>
              <a:ext uri="{FF2B5EF4-FFF2-40B4-BE49-F238E27FC236}">
                <a16:creationId xmlns:a16="http://schemas.microsoft.com/office/drawing/2014/main" id="{1B1DDB49-3CE1-487D-A365-82A2946F028A}"/>
              </a:ext>
            </a:extLst>
          </p:cNvPr>
          <p:cNvSpPr/>
          <p:nvPr/>
        </p:nvSpPr>
        <p:spPr>
          <a:xfrm>
            <a:off x="0" y="-77501"/>
            <a:ext cx="12343127" cy="1253865"/>
          </a:xfrm>
          <a:prstGeom prst="rect">
            <a:avLst/>
          </a:prstGeom>
          <a:solidFill>
            <a:srgbClr val="EA8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sp>
        <p:nvSpPr>
          <p:cNvPr id="299" name="Google Shape;299;p32">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7" name="Google Shape;158;p33">
            <a:extLst>
              <a:ext uri="{FF2B5EF4-FFF2-40B4-BE49-F238E27FC236}">
                <a16:creationId xmlns:a16="http://schemas.microsoft.com/office/drawing/2014/main" id="{9C3CA314-D0B7-4F17-9018-9C3E50201562}"/>
              </a:ext>
            </a:extLst>
          </p:cNvPr>
          <p:cNvSpPr txBox="1">
            <a:spLocks/>
          </p:cNvSpPr>
          <p:nvPr/>
        </p:nvSpPr>
        <p:spPr>
          <a:xfrm>
            <a:off x="1700700" y="145851"/>
            <a:ext cx="87906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SzPts val="990"/>
            </a:pPr>
            <a:r>
              <a:rPr lang="en-US" sz="3600" kern="0" dirty="0">
                <a:solidFill>
                  <a:schemeClr val="accent2"/>
                </a:solidFill>
                <a:latin typeface="Calibri Light" panose="020F0302020204030204" pitchFamily="34" charset="0"/>
                <a:ea typeface="Chelsea Market"/>
                <a:cs typeface="Calibri Light" panose="020F0302020204030204" pitchFamily="34" charset="0"/>
                <a:sym typeface="Chelsea Market"/>
              </a:rPr>
              <a:t>How much would you sell your family for? </a:t>
            </a:r>
          </a:p>
        </p:txBody>
      </p:sp>
      <p:pic>
        <p:nvPicPr>
          <p:cNvPr id="9" name="Google Shape;160;p33">
            <a:extLst>
              <a:ext uri="{FF2B5EF4-FFF2-40B4-BE49-F238E27FC236}">
                <a16:creationId xmlns:a16="http://schemas.microsoft.com/office/drawing/2014/main" id="{77DB08DA-07DB-45E1-9712-DC561A7B9EE2}"/>
              </a:ext>
            </a:extLst>
          </p:cNvPr>
          <p:cNvPicPr preferRelativeResize="0"/>
          <p:nvPr/>
        </p:nvPicPr>
        <p:blipFill>
          <a:blip r:embed="rId4">
            <a:alphaModFix/>
          </a:blip>
          <a:stretch>
            <a:fillRect/>
          </a:stretch>
        </p:blipFill>
        <p:spPr>
          <a:xfrm>
            <a:off x="3685166" y="1819930"/>
            <a:ext cx="4618878" cy="4479170"/>
          </a:xfrm>
          <a:prstGeom prst="rect">
            <a:avLst/>
          </a:prstGeom>
          <a:noFill/>
          <a:ln>
            <a:noFill/>
          </a:ln>
        </p:spPr>
      </p:pic>
      <p:sp>
        <p:nvSpPr>
          <p:cNvPr id="2" name="Rectangle 1">
            <a:extLst>
              <a:ext uri="{FF2B5EF4-FFF2-40B4-BE49-F238E27FC236}">
                <a16:creationId xmlns:a16="http://schemas.microsoft.com/office/drawing/2014/main" id="{3D6AE51F-D847-4959-AB7D-76D395A509E8}"/>
              </a:ext>
            </a:extLst>
          </p:cNvPr>
          <p:cNvSpPr/>
          <p:nvPr/>
        </p:nvSpPr>
        <p:spPr>
          <a:xfrm>
            <a:off x="3685166" y="2728913"/>
            <a:ext cx="629659" cy="328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5" name="Rectangle 4">
            <a:extLst>
              <a:ext uri="{FF2B5EF4-FFF2-40B4-BE49-F238E27FC236}">
                <a16:creationId xmlns:a16="http://schemas.microsoft.com/office/drawing/2014/main" id="{BA9D8E09-84F5-46D7-A649-8C4BDF2DFC80}"/>
              </a:ext>
            </a:extLst>
          </p:cNvPr>
          <p:cNvSpPr/>
          <p:nvPr/>
        </p:nvSpPr>
        <p:spPr>
          <a:xfrm>
            <a:off x="1" y="647418"/>
            <a:ext cx="12191999" cy="3971925"/>
          </a:xfrm>
          <a:prstGeom prst="rect">
            <a:avLst/>
          </a:prstGeom>
          <a:solidFill>
            <a:srgbClr val="EA882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C3DEBA"/>
              </a:solidFill>
              <a:latin typeface="Calibri" panose="020F0502020204030204" pitchFamily="34" charset="0"/>
              <a:sym typeface="Arial"/>
            </a:endParaRPr>
          </a:p>
        </p:txBody>
      </p:sp>
      <p:pic>
        <p:nvPicPr>
          <p:cNvPr id="12" name="Google Shape;167;p34">
            <a:extLst>
              <a:ext uri="{FF2B5EF4-FFF2-40B4-BE49-F238E27FC236}">
                <a16:creationId xmlns:a16="http://schemas.microsoft.com/office/drawing/2014/main" id="{9AC8D839-CC61-47C6-AEF2-3E89CAE6A6D3}"/>
              </a:ext>
            </a:extLst>
          </p:cNvPr>
          <p:cNvPicPr preferRelativeResize="0"/>
          <p:nvPr/>
        </p:nvPicPr>
        <p:blipFill>
          <a:blip r:embed="rId3">
            <a:alphaModFix/>
          </a:blip>
          <a:stretch>
            <a:fillRect/>
          </a:stretch>
        </p:blipFill>
        <p:spPr>
          <a:xfrm>
            <a:off x="110847" y="175490"/>
            <a:ext cx="7008481" cy="6576291"/>
          </a:xfrm>
          <a:prstGeom prst="rect">
            <a:avLst/>
          </a:prstGeom>
          <a:noFill/>
          <a:ln>
            <a:noFill/>
          </a:ln>
        </p:spPr>
      </p:pic>
      <p:sp>
        <p:nvSpPr>
          <p:cNvPr id="13" name="Title 1">
            <a:extLst>
              <a:ext uri="{FF2B5EF4-FFF2-40B4-BE49-F238E27FC236}">
                <a16:creationId xmlns:a16="http://schemas.microsoft.com/office/drawing/2014/main" id="{C4983A4F-22C0-4309-87CC-94ADEA1B1E5C}"/>
              </a:ext>
            </a:extLst>
          </p:cNvPr>
          <p:cNvSpPr>
            <a:spLocks noGrp="1"/>
          </p:cNvSpPr>
          <p:nvPr>
            <p:ph type="title"/>
          </p:nvPr>
        </p:nvSpPr>
        <p:spPr>
          <a:xfrm>
            <a:off x="7459412" y="2052401"/>
            <a:ext cx="5020577" cy="1143200"/>
          </a:xfrm>
        </p:spPr>
        <p:txBody>
          <a:bodyPr/>
          <a:lstStyle/>
          <a:p>
            <a:pPr marL="0" lvl="0" indent="0" algn="l" rtl="0">
              <a:spcBef>
                <a:spcPts val="0"/>
              </a:spcBef>
              <a:spcAft>
                <a:spcPts val="0"/>
              </a:spcAft>
              <a:buNone/>
            </a:pPr>
            <a:r>
              <a:rPr lang="en-US" sz="3600" i="1" dirty="0">
                <a:solidFill>
                  <a:srgbClr val="000000"/>
                </a:solidFill>
                <a:ea typeface="Libre Baskerville"/>
                <a:sym typeface="Libre Baskerville"/>
              </a:rPr>
              <a:t>Have you ever </a:t>
            </a:r>
            <a:br>
              <a:rPr lang="en-US" sz="3600" i="1" dirty="0">
                <a:solidFill>
                  <a:srgbClr val="000000"/>
                </a:solidFill>
                <a:ea typeface="Libre Baskerville"/>
                <a:sym typeface="Libre Baskerville"/>
              </a:rPr>
            </a:br>
            <a:r>
              <a:rPr lang="en-US" sz="3600" i="1" dirty="0">
                <a:solidFill>
                  <a:srgbClr val="000000"/>
                </a:solidFill>
                <a:ea typeface="Libre Baskerville"/>
                <a:sym typeface="Libre Baskerville"/>
              </a:rPr>
              <a:t>seen these?</a:t>
            </a:r>
            <a:br>
              <a:rPr lang="en-US" sz="3600" i="1" dirty="0">
                <a:solidFill>
                  <a:srgbClr val="000000"/>
                </a:solidFill>
                <a:ea typeface="Libre Baskerville"/>
                <a:sym typeface="Libre Baskerville"/>
              </a:rPr>
            </a:br>
            <a:br>
              <a:rPr lang="en-US" sz="3600" i="1" dirty="0">
                <a:solidFill>
                  <a:srgbClr val="000000"/>
                </a:solidFill>
                <a:ea typeface="Libre Baskerville"/>
                <a:sym typeface="Libre Baskerville"/>
              </a:rPr>
            </a:br>
            <a:br>
              <a:rPr lang="en-US" sz="3600" i="1" dirty="0">
                <a:solidFill>
                  <a:srgbClr val="000000"/>
                </a:solidFill>
                <a:ea typeface="Libre Baskerville"/>
                <a:sym typeface="Libre Baskerville"/>
              </a:rPr>
            </a:br>
            <a:r>
              <a:rPr lang="en-US" sz="3600" i="1" dirty="0">
                <a:solidFill>
                  <a:srgbClr val="000000"/>
                </a:solidFill>
                <a:ea typeface="Libre Baskerville"/>
                <a:sym typeface="Libre Baskerville"/>
              </a:rPr>
              <a:t>What are the modern </a:t>
            </a:r>
            <a:br>
              <a:rPr lang="en-US" sz="3600" i="1" dirty="0">
                <a:solidFill>
                  <a:srgbClr val="000000"/>
                </a:solidFill>
                <a:ea typeface="Libre Baskerville"/>
                <a:sym typeface="Libre Baskerville"/>
              </a:rPr>
            </a:br>
            <a:r>
              <a:rPr lang="en-US" sz="3600" i="1" dirty="0">
                <a:solidFill>
                  <a:srgbClr val="000000"/>
                </a:solidFill>
                <a:ea typeface="Libre Baskerville"/>
                <a:sym typeface="Libre Baskerville"/>
              </a:rPr>
              <a:t>day Classifieds? </a:t>
            </a:r>
          </a:p>
        </p:txBody>
      </p:sp>
      <p:pic>
        <p:nvPicPr>
          <p:cNvPr id="16" name="Google Shape;169;p34">
            <a:extLst>
              <a:ext uri="{FF2B5EF4-FFF2-40B4-BE49-F238E27FC236}">
                <a16:creationId xmlns:a16="http://schemas.microsoft.com/office/drawing/2014/main" id="{95969280-9417-4C7D-972D-352BBA5AC23B}"/>
              </a:ext>
            </a:extLst>
          </p:cNvPr>
          <p:cNvPicPr preferRelativeResize="0"/>
          <p:nvPr/>
        </p:nvPicPr>
        <p:blipFill>
          <a:blip r:embed="rId4">
            <a:alphaModFix/>
          </a:blip>
          <a:stretch>
            <a:fillRect/>
          </a:stretch>
        </p:blipFill>
        <p:spPr>
          <a:xfrm>
            <a:off x="9730797" y="5383776"/>
            <a:ext cx="2124652" cy="1096375"/>
          </a:xfrm>
          <a:prstGeom prst="rect">
            <a:avLst/>
          </a:prstGeom>
          <a:noFill/>
          <a:ln>
            <a:noFill/>
          </a:ln>
        </p:spPr>
      </p:pic>
      <p:pic>
        <p:nvPicPr>
          <p:cNvPr id="15" name="Google Shape;168;p34">
            <a:extLst>
              <a:ext uri="{FF2B5EF4-FFF2-40B4-BE49-F238E27FC236}">
                <a16:creationId xmlns:a16="http://schemas.microsoft.com/office/drawing/2014/main" id="{331055BC-999B-4355-9E73-4B0264D0FA5B}"/>
              </a:ext>
            </a:extLst>
          </p:cNvPr>
          <p:cNvPicPr preferRelativeResize="0"/>
          <p:nvPr/>
        </p:nvPicPr>
        <p:blipFill>
          <a:blip r:embed="rId5">
            <a:alphaModFix/>
          </a:blip>
          <a:stretch>
            <a:fillRect/>
          </a:stretch>
        </p:blipFill>
        <p:spPr>
          <a:xfrm>
            <a:off x="7267372" y="4990056"/>
            <a:ext cx="2927071" cy="7454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5" name="Google Shape;315;p34">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94683D09-9B98-402E-A670-F05F97992A97}"/>
              </a:ext>
            </a:extLst>
          </p:cNvPr>
          <p:cNvSpPr txBox="1"/>
          <p:nvPr/>
        </p:nvSpPr>
        <p:spPr>
          <a:xfrm>
            <a:off x="3511256" y="489324"/>
            <a:ext cx="5169488" cy="923330"/>
          </a:xfrm>
          <a:prstGeom prst="rect">
            <a:avLst/>
          </a:prstGeom>
          <a:noFill/>
        </p:spPr>
        <p:txBody>
          <a:bodyPr wrap="square" rtlCol="0">
            <a:spAutoFit/>
          </a:bodyPr>
          <a:lstStyle/>
          <a:p>
            <a:pPr algn="ctr"/>
            <a:r>
              <a:rPr lang="en-US" sz="5400" dirty="0">
                <a:solidFill>
                  <a:srgbClr val="000000"/>
                </a:solidFill>
                <a:latin typeface="Calibri Light" panose="020F0302020204030204" pitchFamily="34" charset="0"/>
                <a:cs typeface="Calibri Light" panose="020F0302020204030204" pitchFamily="34" charset="0"/>
              </a:rPr>
              <a:t>S L A V E   A D S</a:t>
            </a:r>
          </a:p>
        </p:txBody>
      </p:sp>
      <p:pic>
        <p:nvPicPr>
          <p:cNvPr id="8" name="Google Shape;175;p35">
            <a:extLst>
              <a:ext uri="{FF2B5EF4-FFF2-40B4-BE49-F238E27FC236}">
                <a16:creationId xmlns:a16="http://schemas.microsoft.com/office/drawing/2014/main" id="{0D741FF1-6192-45C0-B8CC-6A614C0A77BF}"/>
              </a:ext>
            </a:extLst>
          </p:cNvPr>
          <p:cNvPicPr preferRelativeResize="0"/>
          <p:nvPr/>
        </p:nvPicPr>
        <p:blipFill>
          <a:blip r:embed="rId4">
            <a:alphaModFix/>
          </a:blip>
          <a:stretch>
            <a:fillRect/>
          </a:stretch>
        </p:blipFill>
        <p:spPr>
          <a:xfrm>
            <a:off x="184726" y="1725442"/>
            <a:ext cx="11748655" cy="3954261"/>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3" name="Google Shape;323;p35">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9" name="Google Shape;182;p36">
            <a:extLst>
              <a:ext uri="{FF2B5EF4-FFF2-40B4-BE49-F238E27FC236}">
                <a16:creationId xmlns:a16="http://schemas.microsoft.com/office/drawing/2014/main" id="{8C08EEFD-6CCD-403A-A79A-7AFA584FA759}"/>
              </a:ext>
            </a:extLst>
          </p:cNvPr>
          <p:cNvPicPr preferRelativeResize="0"/>
          <p:nvPr/>
        </p:nvPicPr>
        <p:blipFill>
          <a:blip r:embed="rId4">
            <a:alphaModFix/>
          </a:blip>
          <a:stretch>
            <a:fillRect/>
          </a:stretch>
        </p:blipFill>
        <p:spPr>
          <a:xfrm>
            <a:off x="2332099" y="247073"/>
            <a:ext cx="7527802" cy="636385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3" name="Google Shape;333;p36">
            <a:hlinkClick r:id="rId3"/>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pic>
        <p:nvPicPr>
          <p:cNvPr id="7" name="Google Shape;187;p37">
            <a:extLst>
              <a:ext uri="{FF2B5EF4-FFF2-40B4-BE49-F238E27FC236}">
                <a16:creationId xmlns:a16="http://schemas.microsoft.com/office/drawing/2014/main" id="{94CAD00D-15E7-4639-ABC4-14509EC9A7F6}"/>
              </a:ext>
            </a:extLst>
          </p:cNvPr>
          <p:cNvPicPr preferRelativeResize="0"/>
          <p:nvPr/>
        </p:nvPicPr>
        <p:blipFill>
          <a:blip r:embed="rId4">
            <a:alphaModFix/>
          </a:blip>
          <a:stretch>
            <a:fillRect/>
          </a:stretch>
        </p:blipFill>
        <p:spPr>
          <a:xfrm>
            <a:off x="654480" y="264258"/>
            <a:ext cx="10883041" cy="632948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theme/theme1.xml><?xml version="1.0" encoding="utf-8"?>
<a:theme xmlns:a="http://schemas.openxmlformats.org/drawingml/2006/main" name="Geography Lesson by SlidesGo">
  <a:themeElements>
    <a:clrScheme name="Simple Light">
      <a:dk1>
        <a:srgbClr val="744343"/>
      </a:dk1>
      <a:lt1>
        <a:srgbClr val="C3DEBA"/>
      </a:lt1>
      <a:dk2>
        <a:srgbClr val="F3F3F3"/>
      </a:dk2>
      <a:lt2>
        <a:srgbClr val="7D2828"/>
      </a:lt2>
      <a:accent1>
        <a:srgbClr val="434343"/>
      </a:accent1>
      <a:accent2>
        <a:srgbClr val="FFFFFF"/>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1105</Words>
  <Application>Microsoft Office PowerPoint</Application>
  <PresentationFormat>Widescreen</PresentationFormat>
  <Paragraphs>101</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Didact Gothic</vt:lpstr>
      <vt:lpstr>Fira Sans Extra Condensed Medium</vt:lpstr>
      <vt:lpstr>Libre Baskerville</vt:lpstr>
      <vt:lpstr>Noto Sans Symbols</vt:lpstr>
      <vt:lpstr>Oswald Medium</vt:lpstr>
      <vt:lpstr>Rockwell</vt:lpstr>
      <vt:lpstr>Geography Lesson by SlidesGo</vt:lpstr>
      <vt:lpstr>PowerPoint Presentation</vt:lpstr>
      <vt:lpstr>What is an Advertisement?</vt:lpstr>
      <vt:lpstr>PowerPoint Presentation</vt:lpstr>
      <vt:lpstr>PowerPoint Presentation</vt:lpstr>
      <vt:lpstr>PowerPoint Presentation</vt:lpstr>
      <vt:lpstr>Have you ever  seen these?   What are the modern  day Classifieds?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Avallone</dc:creator>
  <cp:lastModifiedBy>Nicole Avallone</cp:lastModifiedBy>
  <cp:revision>28</cp:revision>
  <dcterms:created xsi:type="dcterms:W3CDTF">2022-07-26T19:23:25Z</dcterms:created>
  <dcterms:modified xsi:type="dcterms:W3CDTF">2022-09-26T18:27:27Z</dcterms:modified>
</cp:coreProperties>
</file>